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C37"/>
    <a:srgbClr val="D29400"/>
    <a:srgbClr val="462223"/>
    <a:srgbClr val="FFFFFF"/>
    <a:srgbClr val="58AEC2"/>
    <a:srgbClr val="BE9636"/>
    <a:srgbClr val="886B2A"/>
    <a:srgbClr val="1D2235"/>
    <a:srgbClr val="A1970F"/>
    <a:srgbClr val="EDC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30ED0-1059-4854-8477-D58D82ED92FB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3E3A6-74B5-4F1E-A7BC-EF57D8B2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2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FFBF8-572E-A9E5-6862-0300D415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77D9D5-4656-6864-909F-3D8E03F6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E884F-C309-3C9D-99AE-FD937CB9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6A484-7A6D-5487-6E21-9A2265BE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75ECB-D628-521E-648C-384CE38D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7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3AA6F-72BE-11CE-F76E-A690BBE9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ECEC05-A819-2207-8E72-5249AA7A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4C899-D7C7-967F-E61C-51F7840A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E7AF4D-C21D-B1E4-466E-1C4348F5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78573-F521-8CB0-74C0-9275CEA2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4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CB6A1B-53DE-93BA-9F15-BCD269AB4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3CBE2F-B48F-0470-14B4-1B5106E0A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D7A12-5D6D-BEF7-B6B7-854F23B6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BDC45-7D91-0C77-A7B1-85D1CD98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35D46-77C7-F72D-92A4-194C9DC6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32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ADA057-510B-09A6-5E60-242EAA1725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9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17FCD-F0FB-049A-91D5-E093E5BB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589C8-8829-7083-98DE-67A6B5409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62C282-E0EA-9FFA-C33C-D2DAEE4D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B37B5-7AC4-50E1-3BF0-11E77D297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C82C2-9037-9F92-EECF-300D1D33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83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7732-C98D-54EA-A8B8-A20354AD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93439-D27B-C058-B036-764DDD3B8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66E904-E1B6-5BD6-F274-855921ADC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E5155F-2796-3B2B-20CD-2D396908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D5177-8EE3-F5DE-8D92-43426EE2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937F03-28E1-3BC1-303B-9B1251A9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F77A7-A712-C6FE-65B9-A443E1E3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236B55-8EB9-2F95-BDD5-8DE5F6CC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28F7A9-D29A-4C99-9F87-6AB9775E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B219AB-D311-FEC1-54B0-C97C3761A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479080-7846-CB30-A099-6EBB46B2D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BFC466-E574-60D9-88E8-BDF5A7D5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690B2D-6C5E-AD15-AD7C-26BCCF45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69DAAF-5CFC-F260-5194-4313083E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7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76391-6586-7685-16E4-2451540E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96DCBB-1FC5-2F9B-B1D4-BB1B18D6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755E3F-B186-4C8E-5C2F-AB4C2086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5FB5-4B06-3047-DDEF-6E94849E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45831-46D5-7062-B613-3AB1E66C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79BAA5-5D6D-316A-B220-8BD84D34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CB2B90-18D0-5F88-54DE-C6DAD62A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6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8C419-8498-278A-37F2-7E7161A8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76CF1-BFB9-9F5A-500B-EA7A9D74A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9C4AA1-4B4D-6954-3B7C-8D276B86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19D05-9C36-9EAA-33A1-91629249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6EF7B-EBFD-D012-7363-551E617B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89A53-BDFE-6659-FF7B-36B307AE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9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658F6-8627-56E1-D30E-6C5E9C0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C6F3C6-7C9C-756B-1514-C6244D3EC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800B2C-2908-E21A-68CD-94478D27D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7212AC-21CC-5C69-EFE8-81D3D242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2273E6-B6E4-EAD7-84D6-F6A525D9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7865F8-BA5A-DD43-F048-3189D714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C66541-0864-ED4E-D209-ADB3250F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7399E-C7EF-ECA7-AB6C-EADBCDAF2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84C2A-C22A-C3DA-13CE-B23C67D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14C12-E37F-5CD9-AEAE-F3EE8D056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60D4F-3F19-67D1-7C2D-19844F9A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4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18" Type="http://schemas.openxmlformats.org/officeDocument/2006/relationships/image" Target="../media/image18.png"/><Relationship Id="rId3" Type="http://schemas.microsoft.com/office/2007/relationships/hdphoto" Target="../media/hdphoto4.wdp"/><Relationship Id="rId21" Type="http://schemas.microsoft.com/office/2007/relationships/hdphoto" Target="../media/hdphoto13.wdp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17" Type="http://schemas.microsoft.com/office/2007/relationships/hdphoto" Target="../media/hdphoto11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4.png"/><Relationship Id="rId19" Type="http://schemas.microsoft.com/office/2007/relationships/hdphoto" Target="../media/hdphoto12.wdp"/><Relationship Id="rId4" Type="http://schemas.openxmlformats.org/officeDocument/2006/relationships/image" Target="../media/image11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19.wdp"/><Relationship Id="rId18" Type="http://schemas.openxmlformats.org/officeDocument/2006/relationships/image" Target="../media/image28.png"/><Relationship Id="rId3" Type="http://schemas.microsoft.com/office/2007/relationships/hdphoto" Target="../media/hdphoto14.wdp"/><Relationship Id="rId21" Type="http://schemas.microsoft.com/office/2007/relationships/hdphoto" Target="../media/hdphoto23.wdp"/><Relationship Id="rId7" Type="http://schemas.microsoft.com/office/2007/relationships/hdphoto" Target="../media/hdphoto16.wdp"/><Relationship Id="rId12" Type="http://schemas.openxmlformats.org/officeDocument/2006/relationships/image" Target="../media/image25.png"/><Relationship Id="rId17" Type="http://schemas.microsoft.com/office/2007/relationships/hdphoto" Target="../media/hdphoto21.wdp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5" Type="http://schemas.microsoft.com/office/2007/relationships/hdphoto" Target="../media/hdphoto20.wdp"/><Relationship Id="rId10" Type="http://schemas.openxmlformats.org/officeDocument/2006/relationships/image" Target="../media/image24.png"/><Relationship Id="rId19" Type="http://schemas.microsoft.com/office/2007/relationships/hdphoto" Target="../media/hdphoto22.wdp"/><Relationship Id="rId4" Type="http://schemas.openxmlformats.org/officeDocument/2006/relationships/image" Target="../media/image21.png"/><Relationship Id="rId9" Type="http://schemas.microsoft.com/office/2007/relationships/hdphoto" Target="../media/hdphoto17.wdp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29.wdp"/><Relationship Id="rId18" Type="http://schemas.openxmlformats.org/officeDocument/2006/relationships/image" Target="../media/image38.png"/><Relationship Id="rId3" Type="http://schemas.microsoft.com/office/2007/relationships/hdphoto" Target="../media/hdphoto24.wdp"/><Relationship Id="rId21" Type="http://schemas.microsoft.com/office/2007/relationships/hdphoto" Target="../media/hdphoto33.wdp"/><Relationship Id="rId7" Type="http://schemas.microsoft.com/office/2007/relationships/hdphoto" Target="../media/hdphoto26.wdp"/><Relationship Id="rId12" Type="http://schemas.openxmlformats.org/officeDocument/2006/relationships/image" Target="../media/image35.png"/><Relationship Id="rId17" Type="http://schemas.microsoft.com/office/2007/relationships/hdphoto" Target="../media/hdphoto31.wdp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8.wdp"/><Relationship Id="rId5" Type="http://schemas.microsoft.com/office/2007/relationships/hdphoto" Target="../media/hdphoto25.wdp"/><Relationship Id="rId15" Type="http://schemas.microsoft.com/office/2007/relationships/hdphoto" Target="../media/hdphoto30.wdp"/><Relationship Id="rId10" Type="http://schemas.openxmlformats.org/officeDocument/2006/relationships/image" Target="../media/image34.png"/><Relationship Id="rId19" Type="http://schemas.microsoft.com/office/2007/relationships/hdphoto" Target="../media/hdphoto32.wdp"/><Relationship Id="rId4" Type="http://schemas.openxmlformats.org/officeDocument/2006/relationships/image" Target="../media/image31.png"/><Relationship Id="rId9" Type="http://schemas.microsoft.com/office/2007/relationships/hdphoto" Target="../media/hdphoto27.wdp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39.wdp"/><Relationship Id="rId18" Type="http://schemas.openxmlformats.org/officeDocument/2006/relationships/image" Target="../media/image48.png"/><Relationship Id="rId3" Type="http://schemas.microsoft.com/office/2007/relationships/hdphoto" Target="../media/hdphoto34.wdp"/><Relationship Id="rId21" Type="http://schemas.microsoft.com/office/2007/relationships/hdphoto" Target="../media/hdphoto43.wdp"/><Relationship Id="rId7" Type="http://schemas.microsoft.com/office/2007/relationships/hdphoto" Target="../media/hdphoto36.wdp"/><Relationship Id="rId12" Type="http://schemas.openxmlformats.org/officeDocument/2006/relationships/image" Target="../media/image45.png"/><Relationship Id="rId17" Type="http://schemas.microsoft.com/office/2007/relationships/hdphoto" Target="../media/hdphoto41.wdp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38.wdp"/><Relationship Id="rId5" Type="http://schemas.microsoft.com/office/2007/relationships/hdphoto" Target="../media/hdphoto35.wdp"/><Relationship Id="rId15" Type="http://schemas.microsoft.com/office/2007/relationships/hdphoto" Target="../media/hdphoto40.wdp"/><Relationship Id="rId10" Type="http://schemas.openxmlformats.org/officeDocument/2006/relationships/image" Target="../media/image44.png"/><Relationship Id="rId19" Type="http://schemas.microsoft.com/office/2007/relationships/hdphoto" Target="../media/hdphoto42.wdp"/><Relationship Id="rId4" Type="http://schemas.openxmlformats.org/officeDocument/2006/relationships/image" Target="../media/image41.png"/><Relationship Id="rId9" Type="http://schemas.microsoft.com/office/2007/relationships/hdphoto" Target="../media/hdphoto37.wdp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microsoft.com/office/2007/relationships/hdphoto" Target="../media/hdphoto51.wdp"/><Relationship Id="rId3" Type="http://schemas.microsoft.com/office/2007/relationships/hdphoto" Target="../media/hdphoto44.wdp"/><Relationship Id="rId7" Type="http://schemas.microsoft.com/office/2007/relationships/hdphoto" Target="../media/hdphoto46.wdp"/><Relationship Id="rId12" Type="http://schemas.microsoft.com/office/2007/relationships/hdphoto" Target="../media/hdphoto48.wdp"/><Relationship Id="rId17" Type="http://schemas.openxmlformats.org/officeDocument/2006/relationships/image" Target="../media/image58.png"/><Relationship Id="rId2" Type="http://schemas.openxmlformats.org/officeDocument/2006/relationships/image" Target="../media/image50.png"/><Relationship Id="rId16" Type="http://schemas.microsoft.com/office/2007/relationships/hdphoto" Target="../media/hdphoto50.wdp"/><Relationship Id="rId20" Type="http://schemas.microsoft.com/office/2007/relationships/hdphoto" Target="../media/hdphoto5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microsoft.com/office/2007/relationships/hdphoto" Target="../media/hdphoto45.wdp"/><Relationship Id="rId15" Type="http://schemas.openxmlformats.org/officeDocument/2006/relationships/image" Target="../media/image57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microsoft.com/office/2007/relationships/hdphoto" Target="../media/hdphoto47.wdp"/><Relationship Id="rId14" Type="http://schemas.microsoft.com/office/2007/relationships/hdphoto" Target="../media/hdphoto49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7" Type="http://schemas.microsoft.com/office/2007/relationships/hdphoto" Target="../media/hdphoto5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54.wdp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리모 호로스코프벨린 오라클카드 - 위시버킷">
            <a:extLst>
              <a:ext uri="{FF2B5EF4-FFF2-40B4-BE49-F238E27FC236}">
                <a16:creationId xmlns:a16="http://schemas.microsoft.com/office/drawing/2014/main" id="{779D73B3-D066-6B77-A456-F647431F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474" y="6388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EFA316-C446-04A5-4BB8-168610A32335}"/>
              </a:ext>
            </a:extLst>
          </p:cNvPr>
          <p:cNvGrpSpPr/>
          <p:nvPr/>
        </p:nvGrpSpPr>
        <p:grpSpPr>
          <a:xfrm>
            <a:off x="226496" y="189000"/>
            <a:ext cx="2160000" cy="3240000"/>
            <a:chOff x="3137647" y="1228165"/>
            <a:chExt cx="2160000" cy="3240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1C09FB5-B353-E488-A00B-53ED9B6240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7647" y="1228165"/>
              <a:ext cx="2160000" cy="3240000"/>
            </a:xfrm>
            <a:prstGeom prst="roundRect">
              <a:avLst>
                <a:gd name="adj" fmla="val 6667"/>
              </a:avLst>
            </a:prstGeom>
            <a:solidFill>
              <a:srgbClr val="BE9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E6542FF-C529-4758-4847-C5D3E7C44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432" y="1318165"/>
              <a:ext cx="2014425" cy="3060000"/>
            </a:xfrm>
            <a:prstGeom prst="roundRect">
              <a:avLst>
                <a:gd name="adj" fmla="val 2498"/>
              </a:avLst>
            </a:prstGeom>
            <a:solidFill>
              <a:srgbClr val="1D2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1339C63-E4CC-B10A-2670-C2BF7FCE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02" b="89976" l="9953" r="90047">
                          <a14:foregroundMark x1="66825" y1="14548" x2="69431" y2="16870"/>
                          <a14:foregroundMark x1="37085" y1="34963" x2="37085" y2="34963"/>
                          <a14:foregroundMark x1="54976" y1="34841" x2="54976" y2="34841"/>
                          <a14:foregroundMark x1="71445" y1="36308" x2="71445" y2="36308"/>
                          <a14:foregroundMark x1="68839" y1="43154" x2="68839" y2="43154"/>
                          <a14:foregroundMark x1="63981" y1="46822" x2="63981" y2="46822"/>
                          <a14:foregroundMark x1="90047" y1="50489" x2="90047" y2="50489"/>
                          <a14:foregroundMark x1="25592" y1="36553" x2="25592" y2="36553"/>
                          <a14:foregroundMark x1="24289" y1="42543" x2="24289" y2="42543"/>
                          <a14:foregroundMark x1="26896" y1="45721" x2="26896" y2="45721"/>
                          <a14:foregroundMark x1="45142" y1="39487" x2="45142" y2="39487"/>
                          <a14:backgroundMark x1="42417" y1="42543" x2="42417" y2="42543"/>
                          <a14:backgroundMark x1="62559" y1="84474" x2="62559" y2="84474"/>
                          <a14:backgroundMark x1="62085" y1="81418" x2="62085" y2="81418"/>
                          <a14:backgroundMark x1="87915" y1="48778" x2="87915" y2="48778"/>
                          <a14:backgroundMark x1="85071" y1="48778" x2="85071" y2="48778"/>
                          <a14:backgroundMark x1="86374" y1="48778" x2="86374" y2="48778"/>
                          <a14:backgroundMark x1="82464" y1="67482" x2="82464" y2="674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239" y="1269651"/>
              <a:ext cx="1726810" cy="16736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F24390-0733-EBC2-DB8E-80ED7666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02" b="89976" l="9953" r="90047">
                          <a14:foregroundMark x1="66825" y1="14548" x2="69431" y2="16870"/>
                          <a14:foregroundMark x1="37085" y1="34963" x2="37085" y2="34963"/>
                          <a14:foregroundMark x1="54976" y1="34841" x2="54976" y2="34841"/>
                          <a14:foregroundMark x1="71445" y1="36308" x2="71445" y2="36308"/>
                          <a14:foregroundMark x1="68839" y1="43154" x2="68839" y2="43154"/>
                          <a14:foregroundMark x1="63981" y1="46822" x2="63981" y2="46822"/>
                          <a14:foregroundMark x1="90047" y1="50489" x2="90047" y2="50489"/>
                          <a14:foregroundMark x1="25592" y1="36553" x2="25592" y2="36553"/>
                          <a14:foregroundMark x1="24289" y1="42543" x2="24289" y2="42543"/>
                          <a14:foregroundMark x1="26896" y1="45721" x2="26896" y2="45721"/>
                          <a14:foregroundMark x1="45142" y1="39487" x2="45142" y2="39487"/>
                          <a14:backgroundMark x1="42417" y1="42543" x2="42417" y2="42543"/>
                          <a14:backgroundMark x1="62559" y1="84474" x2="62559" y2="84474"/>
                          <a14:backgroundMark x1="62085" y1="81418" x2="62085" y2="81418"/>
                          <a14:backgroundMark x1="87915" y1="48778" x2="87915" y2="48778"/>
                          <a14:backgroundMark x1="85071" y1="48778" x2="85071" y2="48778"/>
                          <a14:backgroundMark x1="86374" y1="48778" x2="86374" y2="48778"/>
                          <a14:backgroundMark x1="82464" y1="67482" x2="82464" y2="674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354239" y="2749550"/>
              <a:ext cx="1726810" cy="167361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BA2F6EE-87EC-4178-79DB-779245B61F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2" b="89976" l="9953" r="90047">
                        <a14:foregroundMark x1="66825" y1="14548" x2="69431" y2="16870"/>
                        <a14:foregroundMark x1="37085" y1="34963" x2="37085" y2="34963"/>
                        <a14:foregroundMark x1="54976" y1="34841" x2="54976" y2="34841"/>
                        <a14:foregroundMark x1="71445" y1="36308" x2="71445" y2="36308"/>
                        <a14:foregroundMark x1="68839" y1="43154" x2="68839" y2="43154"/>
                        <a14:foregroundMark x1="63981" y1="46822" x2="63981" y2="46822"/>
                        <a14:foregroundMark x1="90047" y1="50489" x2="90047" y2="50489"/>
                        <a14:foregroundMark x1="25592" y1="36553" x2="25592" y2="36553"/>
                        <a14:foregroundMark x1="24289" y1="42543" x2="24289" y2="42543"/>
                        <a14:foregroundMark x1="26896" y1="45721" x2="26896" y2="45721"/>
                        <a14:foregroundMark x1="45142" y1="39487" x2="45142" y2="39487"/>
                        <a14:backgroundMark x1="42417" y1="42543" x2="42417" y2="42543"/>
                        <a14:backgroundMark x1="62559" y1="84474" x2="62559" y2="84474"/>
                        <a14:backgroundMark x1="62085" y1="81418" x2="62085" y2="81418"/>
                        <a14:backgroundMark x1="87915" y1="48778" x2="87915" y2="48778"/>
                        <a14:backgroundMark x1="85071" y1="48778" x2="85071" y2="48778"/>
                        <a14:backgroundMark x1="86374" y1="48778" x2="86374" y2="48778"/>
                        <a14:backgroundMark x1="82464" y1="67482" x2="82464" y2="674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93" y="1831500"/>
            <a:ext cx="3342982" cy="32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E3CF7-E9A3-51A1-1BDA-ADCA95808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62" y="2624784"/>
            <a:ext cx="3705742" cy="29055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D114AA-ECAB-A2EB-1641-46A72D0B721B}"/>
              </a:ext>
            </a:extLst>
          </p:cNvPr>
          <p:cNvGrpSpPr/>
          <p:nvPr/>
        </p:nvGrpSpPr>
        <p:grpSpPr>
          <a:xfrm>
            <a:off x="5403188" y="386945"/>
            <a:ext cx="2350667" cy="1332490"/>
            <a:chOff x="5403188" y="386945"/>
            <a:chExt cx="2350667" cy="133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1DAA7C-5417-3071-A45A-FD52C9077085}"/>
                </a:ext>
              </a:extLst>
            </p:cNvPr>
            <p:cNvSpPr txBox="1"/>
            <p:nvPr/>
          </p:nvSpPr>
          <p:spPr>
            <a:xfrm>
              <a:off x="5403190" y="386945"/>
              <a:ext cx="235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DCAC3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TAROT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FBD15D-B6A5-0606-BEE8-9222CF8C169A}"/>
                </a:ext>
              </a:extLst>
            </p:cNvPr>
            <p:cNvSpPr txBox="1"/>
            <p:nvPr/>
          </p:nvSpPr>
          <p:spPr>
            <a:xfrm>
              <a:off x="5403188" y="1350103"/>
              <a:ext cx="235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AC3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Horoscope </a:t>
              </a:r>
              <a:r>
                <a:rPr lang="en-US" altLang="ko-KR" b="1" dirty="0" err="1">
                  <a:solidFill>
                    <a:srgbClr val="DCAC3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Belline</a:t>
              </a:r>
              <a:endParaRPr lang="ko-KR" altLang="en-US" b="1" dirty="0">
                <a:solidFill>
                  <a:srgbClr val="DCAC3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CECFEA-4C75-33DA-258B-B13DDBBDE66C}"/>
                </a:ext>
              </a:extLst>
            </p:cNvPr>
            <p:cNvSpPr txBox="1"/>
            <p:nvPr/>
          </p:nvSpPr>
          <p:spPr>
            <a:xfrm>
              <a:off x="5403188" y="826883"/>
              <a:ext cx="235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DCAC3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CARD</a:t>
              </a:r>
              <a:endParaRPr lang="ko-KR" altLang="en-US" sz="4000" b="1" dirty="0">
                <a:solidFill>
                  <a:srgbClr val="DCAC3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F11EFCC-F150-ABE6-AC62-DEB5B8E85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078" y="155117"/>
            <a:ext cx="322942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ACED-2F1D-AC1B-D9CA-A4ED1260A9D7}"/>
              </a:ext>
            </a:extLst>
          </p:cNvPr>
          <p:cNvSpPr/>
          <p:nvPr/>
        </p:nvSpPr>
        <p:spPr>
          <a:xfrm rot="5400000">
            <a:off x="9388547" y="918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커플우넷</a:t>
            </a:r>
            <a:endParaRPr lang="ko-KR" altLang="en-US" sz="1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9D7051-7188-4F02-1203-AAB1944FA6DC}"/>
              </a:ext>
            </a:extLst>
          </p:cNvPr>
          <p:cNvSpPr/>
          <p:nvPr/>
        </p:nvSpPr>
        <p:spPr>
          <a:xfrm>
            <a:off x="324000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여자분이 남자분을 더 많이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좋아하시는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&gt;_&lt;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이쁜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사랑 하세요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~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5A0948-8539-3B9C-F270-B6EFBDF0C625}"/>
              </a:ext>
            </a:extLst>
          </p:cNvPr>
          <p:cNvSpPr/>
          <p:nvPr/>
        </p:nvSpPr>
        <p:spPr>
          <a:xfrm>
            <a:off x="648000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운명적인 만남이네요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매우 중요한 </a:t>
            </a:r>
            <a:endParaRPr lang="en-US" altLang="ko-KR" sz="24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인연으로 </a:t>
            </a:r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보여요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628076-C7D9-2034-B0E3-D0E94846836B}"/>
              </a:ext>
            </a:extLst>
          </p:cNvPr>
          <p:cNvSpPr/>
          <p:nvPr/>
        </p:nvSpPr>
        <p:spPr>
          <a:xfrm>
            <a:off x="127326" y="2160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원하는 상태를 이룰 수 있는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시기가 되었네요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어려움이나 갈등이 있었다면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그것을 극복할 수 있고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어떠한 계획이 있었다면 그것을 곧 이룰 수 있다는 의미랍니다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B10C6-BFF2-2601-18F5-AC40F8F0F41A}"/>
              </a:ext>
            </a:extLst>
          </p:cNvPr>
          <p:cNvSpPr/>
          <p:nvPr/>
        </p:nvSpPr>
        <p:spPr>
          <a:xfrm>
            <a:off x="3494652" y="2160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향후 서로의 관계에 있어 더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깊은 관계로 발전할 수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있어보여요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오래오래 행복하길 바래요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CBA6E-56B7-4E50-9F9F-DC3EE7516E76}"/>
              </a:ext>
            </a:extLst>
          </p:cNvPr>
          <p:cNvSpPr/>
          <p:nvPr/>
        </p:nvSpPr>
        <p:spPr>
          <a:xfrm>
            <a:off x="7168294" y="2160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잘 해주는 만큼 서로의 관계는 더욱 돈독해질 거예요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배려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이해가 쌓여가며 서로에게 정말 좋은 연인이 주겠네요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2E5E8-503C-7274-207F-CBC6A0566B41}"/>
              </a:ext>
            </a:extLst>
          </p:cNvPr>
          <p:cNvSpPr/>
          <p:nvPr/>
        </p:nvSpPr>
        <p:spPr>
          <a:xfrm>
            <a:off x="430611" y="4509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충실한 커플이네요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알콩달콩 서로 보듬어주고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아껴주고 세상이 아주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핑크퐁이지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42D4ED-A78C-1A72-9FC1-74D96BDD576F}"/>
              </a:ext>
            </a:extLst>
          </p:cNvPr>
          <p:cNvSpPr/>
          <p:nvPr/>
        </p:nvSpPr>
        <p:spPr>
          <a:xfrm>
            <a:off x="3928294" y="4509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좋은 영향을 주는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성숙하고 </a:t>
            </a:r>
            <a:r>
              <a:rPr lang="ko-KR" altLang="en-US" sz="16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의미있는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연애를 하고 </a:t>
            </a:r>
            <a:r>
              <a:rPr lang="ko-KR" altLang="en-US" sz="16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앞으로도 매우 긍정적인 연애를 지속할 수 있을 것 같아요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88A752-1BC5-406F-75E3-89E9A84A5C0D}"/>
              </a:ext>
            </a:extLst>
          </p:cNvPr>
          <p:cNvSpPr/>
          <p:nvPr/>
        </p:nvSpPr>
        <p:spPr>
          <a:xfrm>
            <a:off x="7395663" y="4320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선물같은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존재라고 생각하면 될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사랑과 우정을 주고받는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좋아보이는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연인이네요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6D58B9-B008-C2F0-923A-110D6DE65E8F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남자분쪽이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여자분을 더 많이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좋아하시는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어머 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&gt;_&lt;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이쁜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사랑 하세요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~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76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3ADBC8-CD8B-C845-4A5B-B342D5BC9C57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평화롭고 잔잔한 연애라고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할 수 있겠네요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편안한 관계가 오래 지속되겠어요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4BC43E-C860-7805-FE6E-5F99C6FC4180}"/>
              </a:ext>
            </a:extLst>
          </p:cNvPr>
          <p:cNvSpPr/>
          <p:nvPr/>
        </p:nvSpPr>
        <p:spPr>
          <a:xfrm>
            <a:off x="3240000" y="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더욱 좋은 관계로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발전해나갈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수 있는 방향으로 나아간다는 뜻이네요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상대를 어떻게 대해야 할지 조금 헤맸던 점이 있었다면 그런 부분이 해결될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1E93-A8C3-402A-9123-851AB812E5FC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살짝 눈치를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본다해야하나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안정적인 상태는 아닌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말하고 싶은 것이 있거나 </a:t>
            </a: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쌓아둔 이야기가 있을 수 있어요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DEAD70-67CA-2728-B812-4120CF9BAE7B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맛있는 것도 먹으러 다니고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같이 재밌게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놀러도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다니고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연애입니다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그냥 행복한 상태입니다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CFAA78-D025-376C-AA6C-889B7748B88E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마음이 조금 다른 곳으로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가려하네요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음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어쩐 일일까요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... </a:t>
            </a: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사이가 조금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소흘해졌을까요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073E08-D1E2-9ADF-AE97-70E6D8EA9677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편안한 연애를 하고 있네요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서로가 상대에게 매우 큰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안정감을 느끼고 있는 상태입니다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E05CC1-9710-1993-F2E1-0169B645F297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사이가 조금 멀어질 수도 있겠습니다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단순히 마음만 뜻하는 것이 아니라 물리적인 거리도 포함됩니다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이겨내보도록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D3548-C2EE-0795-9C19-520F2FA881B3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이동의 의미를 가진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연인 사이에서는 조금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좋지않은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운세네요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몸이 멀어지거나 마음이 조금 멀어지거나 할 수 있습니다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D2CE57-AE3A-21F7-F844-820CF418F922}"/>
              </a:ext>
            </a:extLst>
          </p:cNvPr>
          <p:cNvSpPr/>
          <p:nvPr/>
        </p:nvSpPr>
        <p:spPr>
          <a:xfrm>
            <a:off x="83180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 않은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운세네요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갈등이 생기고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스트레스를 받는 상태일 수도 있어요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해결해보는 것이 좋겠습니다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78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8826F1-AC71-E78D-6D1D-18D42DBA9D73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서로의 관계에 있어 지혜가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필요한 시기입니다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더 좋은 사람이 되기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위해 어떤 노력을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해야할지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고민해보는 것도 좋겠습니다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E62536-410A-0A38-8EDD-B2786EA3F962}"/>
              </a:ext>
            </a:extLst>
          </p:cNvPr>
          <p:cNvSpPr/>
          <p:nvPr/>
        </p:nvSpPr>
        <p:spPr>
          <a:xfrm>
            <a:off x="3240000" y="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사이에 돈과 관련된 일이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어딜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놀러가고싶은데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돈이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모자라다던가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같이 놀기 위해 돈을 벌어와서 풍족하게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쓴다던가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하는 일들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EB741B-073D-B265-ED47-314DD0519877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하다보면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서로의 감정도 중요하지만 개인적인 생활도 중요합니다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너무 서로에게만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집중하다보면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학업 업무 등 영향이 갈 수 있으므로 적절히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조절해야겠습니다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958D2F-8E61-C7FA-DC34-7C459D61A90A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숨기고 싶은 것이 있을 수는 있지만 좋다고는 생각되지 않네요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2DD076-14C3-8004-8102-0C5D3C3C7E6F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뜻밖의 소식을 접하게 될 수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일인지 나쁜 일인지는 받아봐야 알겠네요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703F15-38E2-24CC-F7E1-78F2822F4C9A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평화를 주로 의미하는 카드입니다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갈등도 딱히 없고 평온하고 잘 맞는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연애를 지속할 가능성이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높아보여요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BBBDCA-7A28-EC2A-5E88-A9572AC696AC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즐거운 연애를 하고 있네요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연애가 뭐 있겠습니까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즐거우면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된거지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좋은 상황입니다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2A1C0-072B-6BAE-E439-483E40CE11AF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할 말이 없네요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연인으로서 뽑을 수 있는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최고의 카드입니다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더할 나위 없이 행복한 연애 중입니다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7845B3-9C07-7D3E-EB2F-445BA2995BD4}"/>
              </a:ext>
            </a:extLst>
          </p:cNvPr>
          <p:cNvSpPr/>
          <p:nvPr/>
        </p:nvSpPr>
        <p:spPr>
          <a:xfrm>
            <a:off x="8318084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네가 나고 내가 너인 상황입니다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생각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감정이 서로 매우 잘 맞는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06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22CEAE-3A73-36C7-F624-BB8DF9D8D2FC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굉장히 안정적인 연애를 하고 있다는 의미의 카드입니다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불안한 마음 없이 서로에게 잘 맞는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상태같네요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6C8D2A-5863-FEC0-8003-D5535C27815A}"/>
              </a:ext>
            </a:extLst>
          </p:cNvPr>
          <p:cNvSpPr/>
          <p:nvPr/>
        </p:nvSpPr>
        <p:spPr>
          <a:xfrm>
            <a:off x="3240000" y="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연인 관계를 지속함에 있어 조금의 갈등이 생긴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잠깐의 변덕일 수도 있으니 다시 잘 생각해볼까요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45981-6EC4-B740-762F-9D2240DB1570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서로의 신뢰가 흔들릴 수 있다는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의미를 가진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카드네요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한쪽 혹은 양쪽 모두가 진실되지 못한 행동을 하고 있을 수 있습니다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서로가 의심스러운 점이 있다면 솔직하게 대화해보는 편이 좋겠습니다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E3F456-668C-BDCE-8739-7F6D4441764C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열정적인 커플이네요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강렬한 감정을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갖고있는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좋은 상태입니다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DD82C3-B1BC-3A64-4D61-DDEFF747C607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사이가 한 쪽이 다른 쪽에게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끌려다니는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경향이 큰 상태라고 볼 수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서로가 괜찮다면 상관없겠지만 그게 아니라면 얘기를 한 번 해보는 편이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55B60C-FB6A-E1FD-C117-F8B51DDE57B6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갈등과 충돌의 가능성이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외부적인 압박이나 불화로 다툼이 발생할 수 있으므로 서로의 이해와 신중한 대처가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필요해보입니다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B95B0B-1C80-DC32-380C-8E92C4E07156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함께 결정할 일이 있진 않나요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차분히 대화를 나눠보고 좋은 방향으로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결정해야겠어요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CAD5E4-C364-5944-F89B-336389231AEA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사이에 다툼이 생길 수도 있겠네요</a:t>
            </a:r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사소한 일로도 생기는 것이 </a:t>
            </a:r>
            <a:endParaRPr lang="en-US" altLang="ko-KR" sz="180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갈등이고 다툼이니 조심해보도록 합시다</a:t>
            </a:r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B41B8B-0FC7-3F9F-A156-6FD7080CAE22}"/>
              </a:ext>
            </a:extLst>
          </p:cNvPr>
          <p:cNvSpPr/>
          <p:nvPr/>
        </p:nvSpPr>
        <p:spPr>
          <a:xfrm>
            <a:off x="8318084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연인 사이에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어떤식이로든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조금 위험한 일이 생길 수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갈등이 생기거나 다툼이 생기거나 하는 방식으로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09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DD036A-9553-0075-01BC-87177E53F1F1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둘의 연애를 한마디로 표현하자면 아주 열정적인 상태라고 할 수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강렬한 감정의 연애라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그만큼 이상적인 연애도 없죠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04E4D5-36F3-66F7-A6A6-64729FC97303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서로는 정말 이상적인 연애를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하고 있다고 하네요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인연 오래오래 갔으면 좋겠습니다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5F07A-0291-FBA6-FFE6-3E5E1137990A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 둘 사이도 너무 좋지만 서로에게 더 의지하는 마음을 가지는 것도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맞춰가는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연애잖아요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F556FD-38F3-B35B-6E46-A94BDCCCCFAC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조금 조심하는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괜찮아보이네요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살짝 그런 느낌인데</a:t>
            </a:r>
            <a:b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서로가 너무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편해지다보면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오히려 연인으로서는 좀 멀어지는 느낌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꼭 그런 일이 아니더라도 대충 그런 느낌이요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65F804-4C61-91E2-8A24-031E8216C98F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둘에게 뜻밖의 선물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그런것이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올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예를 들어 둘이 같이 쓸만한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영화표라던가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기프티콘이라던가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그런거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19A554-C77B-6275-963B-854DE9AC48B1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사이를 더욱 발전시킬만한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기회가 올 수 있겠습니다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&gt;_&lt;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꺅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BFC77F-74A3-8E35-DBBD-2A3BE40CF8C3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좋은 운세입니다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아주 좋은 영향만 주는 관계로 발전하겠네요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799483-A313-A4EA-6A92-DE1A6030ED86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좋은 운세입니다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 않은 일이 있어도 금방 해결되고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행복한 일이 생기고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그럴겁니다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61FA58-C70B-D14C-4175-59424BF98000}"/>
              </a:ext>
            </a:extLst>
          </p:cNvPr>
          <p:cNvSpPr/>
          <p:nvPr/>
        </p:nvSpPr>
        <p:spPr>
          <a:xfrm>
            <a:off x="8318084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커플이지만 이 카드가 나왔다면 한 쪽이 다른 한 쪽에게 조금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소흘해졌다는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의미입니다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최근 연락이나 태도가 조금 달라지진 않았는지 되돌아봐도 좋을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93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DFE888-F18F-8C6D-17B4-BF87ABADDA29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조금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지쳐있는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상태네요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잘 얘기해보고 해결해보는 편이 좋겠어요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DB687-E5AD-E086-EA8D-D2B25AA3A24B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운세입니다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다툼이 있어도 금방 해결하고 다시 좋아질 수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D8A88C-4891-8E31-4402-22A622B698A8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음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커플 사이에서 이 카드는 매우 안 좋은 의미로 작용합니다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어떠한 일로 둘 사이에 매우 서운한 감정을 가질 수도 있고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상대가 더는 보고싶지 않을 수도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5E24F-409A-4BA5-A7B7-E501C4A116B0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사이의 관계를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지속하는데에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어떠한 어려움이 닥칠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해결해보는 것이 좋겠습니다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C8C41A-65B0-8E71-B0DD-A0C04BEC4865}"/>
              </a:ext>
            </a:extLst>
          </p:cNvPr>
          <p:cNvSpPr/>
          <p:nvPr/>
        </p:nvSpPr>
        <p:spPr>
          <a:xfrm>
            <a:off x="3569368" y="1975516"/>
            <a:ext cx="3569369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 않은 운세입니다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커플에게 이 카드가 나오면 둘 사이의 큰 다툼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갈등으로 이어질 수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84D246-0F92-C95A-9084-B5ADF7A76F3D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혹시 둘 사이에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쌓여있는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뭔가가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있진 않나요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서로를 배려하는 마음에 꾹 참을 수도 있지만 더 깊어질수록 돌이킬 수 없게 될 수도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적절하게 풀어보는 것이 좋을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9D60BB-068B-174D-7598-CB5924187630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부적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사이에 어떤 안 좋은 일이 있더라도 잘 헤쳐 나갈 수 있을 거예요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53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01E270E-582A-0788-C494-B80729DF91AC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부적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평탄한 일상이 이어질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때로는 조용한 것이 좋은 법도 있는 거니까요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AA6371-7BE8-5560-9757-4EE4FDE57B68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본인이 여자분이시라면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당신을 깊게 생각하는 남자분이 있다는 뜻입니다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누굴지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한 번 떠올려볼까요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남자분이시라면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아직은 연애에 대해서는 딱히 생각이 없다는 뜻에 가깝습니다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84E5BF-82A4-D35E-B30A-3E817055704A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본인이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남자분이시라면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당신을 깊게 생각하는 여자분이 있다는 뜻입니다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누굴지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한 번 떠올려볼까요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여자분이시라면 아직은 연애에 대해서는 딱히 생각이 없다는 뜻에 가깝습니다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F138D0-3252-E459-AB6C-E021428AA21A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운명에 대한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주위에 깊은 인연이 될 사람이 있는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D8D6BC-1E63-A3B9-DAB5-DFA0CEC1088B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썸 타는 분이 계시다면 다음 단계로 나아갈 때가 된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썸 타는 분이 없으시다면 마음이 가는 사람이 생길지도 몰라요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70011B-34E6-4B38-FF7B-2CBDAA94E566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상황에 매우 큰 발전이 있을 것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더 좋은 방향으로 이어지겠어요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AD699A-D2F6-1DB4-F102-F547A269E8EA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행동하는 자에게 보상이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있나니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고민되는 일이 있다면 행동에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옮겨보시기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바랍니다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9FC146-AF46-E9D4-264D-6B57743999B4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마음이 가는 사람이 있다면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깊게 빠져가는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단계같네요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그렇지 않으시다면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뜻이 없고 자신의 삶이 더 중요한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시기같네요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CC2608-0EF2-DFEA-572E-BEDBB55EF931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있어서 좀 더 자신감을 가질 필요가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B23B2-CE66-1DDC-BC2A-E246C8083E04}"/>
              </a:ext>
            </a:extLst>
          </p:cNvPr>
          <p:cNvSpPr/>
          <p:nvPr/>
        </p:nvSpPr>
        <p:spPr>
          <a:xfrm rot="5400000">
            <a:off x="9333888" y="103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솔로 운세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684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CBA84D-3E3E-9310-A44F-A06CD749A3A5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상자는 열어봐야 내용물을 알 수 있죠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고민되는 일이 있다면 이렇게 될 것이라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넘겨짚지말고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다시한번 생각해 보는 것도 좋아요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5CCC27-FFAD-13BF-C206-F59BF36057DE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상황이 평탄하게 흘러갈 거라는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의미예요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썸 타는 분도 없다면 현재 상황이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무난히 흘러갈 확률이 높아요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B98E84-D9C1-A01C-D404-FE8F05CF532F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곧 새로운 상황이 시작될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전혀 예상치 못한 일들이 일어날 수 있으니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곰곰히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생각해보는 것도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940883-8893-6641-9E16-5B0CACD2B362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본인에게 마음이 있는 사람이 있는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아직은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지켜보기만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하는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단계같아요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138B0C-CD2A-4350-D2E3-5D1BFFA9479A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상황에 만족하는 상태입니다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큰 변화없이 한동안 흘러갈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256B5A-086B-9242-4FBE-439B5108C97C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본인에게 관심표현을 하는 사람이 있진 않았나요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상대방이 적극적으로 다가오는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마음에 드는 상대인가요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13BBF5-2B40-70AD-3ABD-4A7ECEDC162F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상황에 만족하는 상태입니다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큰 변화없이 한동안 흘러갈 것 같네요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720844-C46A-D5DB-3AF0-A6B66CC5F80F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곧 인연이 다가온다면 이전과는 인연이 없던 전혀 새로운 곳에서 만날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새로운 모임에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참석해보는건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어떨까요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720C27-0AC1-F95E-8A2E-637136C50C99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변화할 시기입니다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연애를 바란다면 이것저것 시도해보는 것이 좋겠어요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외모나 일상에 변화를 주면 좋을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73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38E059-579D-1033-8DCE-F13D9949DFEE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있어 소극적인 상황이네요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지금은 연애할 시기가 아닌 것 같으니 조금 기다려보도록 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4FF557-C336-21F3-986E-AB122E83C40E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지금은 시기가 아닌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대해서 신중히 고민해보아야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0A0352-CAD3-B757-E5DF-6F4E9B569F4B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행복에 돈은 중요치 않다고들 하지만 어느정도 여유는 있어야 하는 법입니다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물질적인 여유를 확보하고 연애에 대한 생각을 해봐도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BD15D9-687D-8F5F-58BB-26E35D1FBA8A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주어진 일에 충실하다면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인연이 있을 수도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9CF73E-8DCD-FAD8-A9F9-49D8EE4A2883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관해 무언가 고민이 있다면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사람에 대해서 얼마나 아는지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중요한데 모르고 있는 정보는 없는지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1EF3F9-9B36-7E1E-A0DC-BB566BC4B782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모든 연애는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연락으로부터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시작되는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법입니다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연락이 오진 않았나요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적절한 대화로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이어나가면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될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연락할까말까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고민이라면 연락을 해보는 쪽이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648670-6D30-F463-C1FB-E6BC3A13B026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주어진 일에 충실하다면 인연이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있을 수도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좋은쪽입니다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7A29D6-41DA-C9FE-ADE3-9164132FABDB}"/>
              </a:ext>
            </a:extLst>
          </p:cNvPr>
          <p:cNvSpPr/>
          <p:nvPr/>
        </p:nvSpPr>
        <p:spPr>
          <a:xfrm>
            <a:off x="4019306" y="4276548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있어 고민이 많다면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마음편하게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있는 편이 더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어차피 일어날 일은 일어나는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법이거든요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C579C2-8C3F-2E54-6041-6E53F11DEBAC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일이 있을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일이 있을지 예상해볼까요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7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72A221-E446-7502-F134-E21493F75A67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큐피드입니다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다시하기 버튼으로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한장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더 뽑아볼까요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다음에 나오는 결과에 좋은 의미를 더해서 생각하면 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ex)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힘들고 복잡한 상황이더라도 결국 좋은 인연을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찾게될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거예요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954BCD-DB5B-9F62-D2EC-66918EB4C5A4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좋게 이어지고 있는 상대가 있다면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곧 결실을 맺겠습니다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 상대가 없더라도 곧 인연을 만날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가능성이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높아보이네요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DE3391-92F7-305D-94AA-E5BB1C1801F0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인연이 없다면 동아리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학과 등 모임 안에서 인연을 찾는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혹시 그런 사람을 만나고 있다면 곧 이어질 확률이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높아보여요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B85127-8F38-B0F2-D348-F7F169C2601C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관해 굉장히 고민되는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있나보네요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당연한 말이겠지만 신중히 결정하는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8B3EB9-B159-7D89-2E4C-759C7C4159D6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혹시 호감이 있고 연락을 이어가는 상대가 있다면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그사람과는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잘 되지 않을지도 몰라요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큰 단점을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발견한다거나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그럴 수도 있죠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BC7AEB-B74F-663C-90C2-F86DC73B14B1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큰 열정을 가지고 계시네요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역시 연애는 자신감이죠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상대가 있다면 그대로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자신감있게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행동하세요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034FA1-9E1C-1C85-7602-D25A42171E72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대한 생각에 너무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메여있어요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대한 생각을 잠시 내려놓고 다른 것에 집중하는 것도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B47E06-3618-5F76-3079-73AEFE7556FB}"/>
              </a:ext>
            </a:extLst>
          </p:cNvPr>
          <p:cNvSpPr/>
          <p:nvPr/>
        </p:nvSpPr>
        <p:spPr>
          <a:xfrm>
            <a:off x="4019306" y="4276548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뭔가 비교하며 고민하는 것이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당연한 말이겠지만 상황에 잘 맞게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고민해볼 수 있도록 합시다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FFD78B-AD3C-57F9-597D-4F164EB38A68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과거에 만났던 사람이 있다면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사람에 대한 생각에서 벗어나 새로운 시작을 준비하는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1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B584EF-51E5-4D89-27E1-706E00CC84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7E9AD5-3542-8123-E2B4-B0D5C3BF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50" y="3354016"/>
            <a:ext cx="2178725" cy="2180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BDFA57-E6DA-DCD6-59E0-C70EAD4E17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2" b="89976" l="9953" r="90047">
                        <a14:foregroundMark x1="66825" y1="14548" x2="69431" y2="16870"/>
                        <a14:foregroundMark x1="37085" y1="34963" x2="37085" y2="34963"/>
                        <a14:foregroundMark x1="54976" y1="34841" x2="54976" y2="34841"/>
                        <a14:foregroundMark x1="71445" y1="36308" x2="71445" y2="36308"/>
                        <a14:foregroundMark x1="68839" y1="43154" x2="68839" y2="43154"/>
                        <a14:foregroundMark x1="63981" y1="46822" x2="63981" y2="46822"/>
                        <a14:foregroundMark x1="90047" y1="50489" x2="90047" y2="50489"/>
                        <a14:foregroundMark x1="25592" y1="36553" x2="25592" y2="36553"/>
                        <a14:foregroundMark x1="24289" y1="42543" x2="24289" y2="42543"/>
                        <a14:foregroundMark x1="26896" y1="45721" x2="26896" y2="45721"/>
                        <a14:foregroundMark x1="45142" y1="39487" x2="45142" y2="39487"/>
                        <a14:backgroundMark x1="42417" y1="42543" x2="42417" y2="42543"/>
                        <a14:backgroundMark x1="62559" y1="84474" x2="62559" y2="84474"/>
                        <a14:backgroundMark x1="62085" y1="81418" x2="62085" y2="81418"/>
                        <a14:backgroundMark x1="87915" y1="48778" x2="87915" y2="48778"/>
                        <a14:backgroundMark x1="85071" y1="48778" x2="85071" y2="48778"/>
                        <a14:backgroundMark x1="86374" y1="48778" x2="86374" y2="48778"/>
                        <a14:backgroundMark x1="82464" y1="67482" x2="82464" y2="674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17" y="970888"/>
            <a:ext cx="3342982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3F2F3B-025B-6C93-8857-F2052F906B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98" y="1039118"/>
            <a:ext cx="2314898" cy="2314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8C4417-5CD9-83E9-893E-43309E1B55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283519" y="1175592"/>
            <a:ext cx="2654954" cy="4356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6F994-E646-AC6C-A805-195188B82144}"/>
              </a:ext>
            </a:extLst>
          </p:cNvPr>
          <p:cNvSpPr txBox="1"/>
          <p:nvPr/>
        </p:nvSpPr>
        <p:spPr>
          <a:xfrm>
            <a:off x="3457616" y="184579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DCAC3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 </a:t>
            </a:r>
            <a:r>
              <a:rPr lang="en-US" altLang="ko-KR" dirty="0">
                <a:solidFill>
                  <a:srgbClr val="DCAC3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 err="1">
                <a:solidFill>
                  <a:srgbClr val="DCAC3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곽선호</a:t>
            </a:r>
            <a:endParaRPr lang="ko-KR" altLang="en-US" dirty="0">
              <a:solidFill>
                <a:srgbClr val="DCAC37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ECFCE1-D43C-C1AD-5E75-896BC56ED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90" y="2704388"/>
            <a:ext cx="141439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2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08050E-D206-5583-72C1-E89A8538A28D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내적으로 상당한 갈등을 겪고 있는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대시해볼까말까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같은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운세를 한 번 더 보고 그 결과대로 해봅시다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FA411F-0267-DFCC-991A-7656C3AB5D45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불안한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상태네요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인연을 이어가고 있는 상대가 있다면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사람과는 좋지 못한 일이 생길 수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조십합시다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FCDF28-E868-DC30-F68F-AE207C0AD7DC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강렬하고 열정적인 인연을 만날 수도 있다는 뜻의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깊은 감정적 연결까지 느낄 수 있는 아주 진중한 관계가 될 사람을 만날 수도 있을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C50C5F-89D9-4EAD-344A-758171DB6F64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본인이 바라던 이상적인 연애를 할 가능성이 높다는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자신감을 가져볼까요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1D738B-C13A-A233-2022-19D31DC5D05C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관한 고민은 혼자서는 답이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 나올 때도 있죠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믿을만한 사람과 공유해보는 것은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어떨까요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BAED4B-032D-AC41-7BC8-B8EDAE23C92F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아직은 마음을 더 가다듬을 때 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너무 연애만 생각하다 오히려 안 될 수가 있죠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45F53F-E363-EC58-A285-A3CFC3C58589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조만간 좋은 소식이 올 수도 있어요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누군가에게 선물을 받을 수도 있고요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BE1100-F8A9-DEDD-48C5-70FBFDA0A838}"/>
              </a:ext>
            </a:extLst>
          </p:cNvPr>
          <p:cNvSpPr/>
          <p:nvPr/>
        </p:nvSpPr>
        <p:spPr>
          <a:xfrm>
            <a:off x="4019306" y="4276548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조만간 연애에 관한 기회가 찾아올 수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알아채고 행동해봅시다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28428-2BED-8C41-3CCB-85ABDED1A06F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곧 좋은 일이 있을 수 있습니다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일인지 한번 볼까요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4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BB815D-2128-195F-E734-49CD4E617DE2}"/>
              </a:ext>
            </a:extLst>
          </p:cNvPr>
          <p:cNvSpPr/>
          <p:nvPr/>
        </p:nvSpPr>
        <p:spPr>
          <a:xfrm>
            <a:off x="-1" y="0"/>
            <a:ext cx="401930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지금은 연애할 시기가 아닌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8E72B7-6D1B-65AE-7688-A8AB5B73F47C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짊어진게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너무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많아보입니다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이리저리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신경쓸게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많으면 연애도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눈에 들어오지 않는 법이죠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문제들을 어느정도 해결하고 돌아보는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것이 좋겠습니다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3E39BE-4608-20E4-E1F4-23AEA650164F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인연을 이어가던 중 실수가 있었어도 좋게 넘어갈 수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 사람이 없다면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주어진 하루에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충실합시다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1415B-4A60-DEBB-5260-0131ABB28CDD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인연을 이어가고 있는 상대가 있다면 좋지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않아보이네요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사람과는 아쉽게도 이어지지 않을 것 같습니다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 애인과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헤어진지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얼마 안 된 상태라면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그사람과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확실히 끝내고 새출발을 할 수도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8FA60D-5147-C7F3-437E-7FD721E4A9CF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연애를 하기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힘들어보이는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다른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문제점이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있나보네요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해결하고 가는 편이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좋아보여요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B3606-9A55-0210-C247-659666A819F1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굉장히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힘들어보이는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상황입니다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자신에게 여유가 없다면 연애도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눈에 들어오지 않아요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어떠한 문제가 있다면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그것부터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돌아보아야 하겠습니다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1961B9-5BE5-8181-32F5-D26A25C6FC70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상황이 복잡하다는 것을 의미해요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이리저리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해결해야할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것이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많아보이네요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74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227BB2-68CE-9B5E-D848-8613C3795AEC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당신은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말자민재의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가호를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받으셨습니다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최고의 하루가 될 것이며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반박시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대머리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6781CF-712F-D8DB-79B0-411ADD8953EF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주변 남자분에게 영향을 받는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친구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아버지 등 무언가 좋을 수도 있고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나쁠 수도 있는 영향을 받게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될겁니다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41CDDA-48F8-5A04-6692-2CA983C74077}"/>
              </a:ext>
            </a:extLst>
          </p:cNvPr>
          <p:cNvSpPr/>
          <p:nvPr/>
        </p:nvSpPr>
        <p:spPr>
          <a:xfrm>
            <a:off x="6809368" y="-40105"/>
            <a:ext cx="376288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주변 여자분에게 영향을 받는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친구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어머니 등 무언가 좋을 수도 있고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나쁠 수도 있는 영향을 받게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될겁니다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B85828-19C7-0AD9-9F61-62B306AC063B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강렬한 경험을 하는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하루가 될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기억에 오래 남을 하루가 되겠군요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8537C0-773E-9327-5860-459FB31F64DD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새로운 사건이 시작될지도 모르는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하루가 되겠습니다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일이 벌어지게 될까요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16EE66-0C75-1951-E34C-C7BA8BC9A0EF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상승의 운세입니다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일을 하든 잘 풀리고 척척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진행이 되겠군요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되는날입니다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5C385C-6B40-628A-F555-846AFCA7DD45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행동의 대가를 받는 날이 되겠군요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꼭 물질적인 보상이 아니더라도 심리적인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보상이라던가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올 수도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F91B4D-E12E-AE52-B2BB-D93A9C51B033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큰 탈 없이 무난히 흘러가는 하루가 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오늘도 열심히 살아봅시다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95D9A9-0C76-227A-F7ED-E9E2546D5455}"/>
              </a:ext>
            </a:extLst>
          </p:cNvPr>
          <p:cNvSpPr/>
          <p:nvPr/>
        </p:nvSpPr>
        <p:spPr>
          <a:xfrm>
            <a:off x="7804737" y="4279895"/>
            <a:ext cx="4130084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무슨 일을 하던 잘 풀리겠습니다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자신감을 가지고 오늘 하루도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파이팅합시다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222BED-FA20-0C2A-01DD-6014DDFBFD8A}"/>
              </a:ext>
            </a:extLst>
          </p:cNvPr>
          <p:cNvSpPr/>
          <p:nvPr/>
        </p:nvSpPr>
        <p:spPr>
          <a:xfrm rot="5400000">
            <a:off x="9333888" y="103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 운세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90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B145EB-DC12-CC65-31B7-4E30CF9FDC80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예상치 못한 사건이 일어날 수도 있겠어요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일이 일어날까요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8C9C13-3531-84FB-E44E-C24B06BED210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별탈없이 평온한 하루가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여유를 즐겨봅시다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B39D34-ACF7-B32A-D49D-176F7A895FAC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풀리지 않던 일이 있다면 어느 정도 방향을 잡는 계기를 마주하겠네요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방향만 잡힌다면 금방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해결될거예요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F246D7-65D5-7B4D-80F2-420EB3574EEA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다른 사람과 있다면 조금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눈치 볼 일이 있겠는데요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스트레스로 머리 아픈 하루가 될 수도 있겠어요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68311-58CF-0938-44EC-089E4ABD6784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(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아이유 아님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42B002-A033-E599-052E-BBA330D4730C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갑작스런 충동에 휩싸이는 일이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사고싶다거나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놀고싶다거나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3AA5A5-E92B-BDE8-FF4E-9AA13CD25A49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집에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붙어있고싶은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날이네요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평소에도 그랬나요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더더욱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그럴겁니다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푹 쉽시다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53FFAB-7419-1D09-B2CC-F776303EB2E0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그림처럼 물과 관련된 일이 생기겠네요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이것저것 다 생각해보시면 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쏟는다거나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비가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온다거나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혹은 생각보다 멀리 이동하는 날이 될 수도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FAF886-5999-04B9-FC24-8B0598AB475E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일상에 변화가 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어떤 일이 생기거나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특별한 인연을 만나거나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그렇지 않다면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그냥 여기저기 다닐 일이 많은 날입니다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5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2421C7-503B-0371-DFF4-132B6E60AD36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조심해야하는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날입니다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무언가를 하더라도 한 번 더 생각해보고 행동하길 바랍니다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C7A8DB-DC7B-E87B-1106-F0BCC77CA5B3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어려운 일이 생기더라도 기지를 발휘해 잘 해결하는 하루입니다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예상치 못한 상황이 닥치면 침착하게 잘 해결해 보세요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444618-7F0F-B38A-B148-7D97A7BCE86C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돈에 관한 일이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월급날이라던가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나갈 돈이 있다던가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있다가도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없는게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돈이니깐요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73AAB9-2B84-CB05-1F11-5EC9A6AC9F3E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다른 사람과 있다면 조금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눈치 볼 일이 있겠는데요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스트레스로 머리 아픈 하루가 될 수도 있겠어요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12B2D3-2B86-34F2-0D04-11B2498FC054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(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아이유 아님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B1481B-F96D-AD12-C610-832E6978DC28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갑작스런 충동에 휩싸이는 일이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사고싶다거나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놀고싶다거나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8B6F33-5294-A5AE-629A-561578974BDD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나의 일에 충실한 하루가 되겠습니다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오늘도 파이팅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07BCBD-E8B0-10C0-C65E-F318B37910BB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조심해야하는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특히 사람과의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일에서요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아무나 덜컥 믿으면 안 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신중히 생각하세요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4E8A3E-8822-3C6B-07F5-9EFD1875960A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편지는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영국으로부터시작되어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아마 좋은 소식이 올 것 같아요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소식인지 알아볼까요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31337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502347-4338-B871-0E84-FAD0C0D00626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나의 일에 충실한 하루가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오늘도 파이팅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50ACC1-182D-837A-1554-814DF08373B5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평화로운 하루입니다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평화롭고 잔잔하게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흘러갈겁니다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1BE839-D70E-E452-13D8-7A7FCAD7DFB8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즐거운 날입니다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근심 걱정 없이 기분 좋은 하루가 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7D0E23-5315-EBF4-C32A-6861D22EA139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다른 사람과 있다면 조금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눈치 볼 일이 있겠는데요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스트레스로 머리 아픈 하루가 될 수도 있겠어요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CF3DE-58D9-3115-8FBE-7EDCD454D20B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(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아이유 아님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887CF4-A1A3-8C06-ED57-C5A24D16E054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갑작스런 충동에 휩싸이는 일이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사고싶다거나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놀고싶다거나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37FD8-B466-EE02-13C7-AFE2974DC561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하루가 되겠습니다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어쩌면 특별한 인연을 만날 수도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BDBB1E-65C2-8103-B3DF-3F96254A8FA4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주변 사람들과 모일 일이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수도 있겠네요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혹은 어떤 모임에 들어가는 날이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될 수도 있겠습니다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5B7B6D-2F38-E6B5-646D-8410260ADECC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안식처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보호를 의미합니다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안정감을 느끼는 하루가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무난한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en-US" altLang="ko-KR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485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09DFAB-3B58-0658-51C5-24EF16F850AC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결정하는데에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있어 이리저리 휘둘릴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신중히 생각해보고 비교해 더 좋은 답을 찾길 바래요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1F4BE1-7178-CE22-0505-C21D764D2CFF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조심해야하는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아무나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믿어선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안 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신중히 생각하고 행동하는 하루가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되길 바랍니다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39ACEB-4A53-273D-F438-DD43DEDDF44E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열정적인 날이네요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열정적인 에너지로 힘차게 살아봅시다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B4B175-0A17-1CB8-8458-3F3D134D2E1C}"/>
              </a:ext>
            </a:extLst>
          </p:cNvPr>
          <p:cNvSpPr/>
          <p:nvPr/>
        </p:nvSpPr>
        <p:spPr>
          <a:xfrm>
            <a:off x="0" y="1981200"/>
            <a:ext cx="356936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잡혀있는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될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수업이 늦게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끝난다거나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퇴근을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제시간에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못한다거나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15A277-6CF6-D425-4F19-7EBDCC53484A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모든 상황에서 공정함을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유지하는 것이 중요합니다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주변에서 다툼이 일어나더라도 함부로 누군가의 편을 들거나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하지말고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적절히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중재해야겠습니다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93C922-53B1-178D-0896-4E3F3BDC046F}"/>
              </a:ext>
            </a:extLst>
          </p:cNvPr>
          <p:cNvSpPr/>
          <p:nvPr/>
        </p:nvSpPr>
        <p:spPr>
          <a:xfrm>
            <a:off x="7332253" y="211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의논할 일이 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협의해보고 좋은 결과로 이끌어봅시다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C95200-BD00-1075-22E5-3BB0B9944CD9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주변 사람들과 다툼이 생길 수 있는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사소한 일에서도 다툼이 생길 수 있으니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AD48C9-DF70-D1DD-30F3-53B194D15769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사고의 위험이 있는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주위를 잘 살피고 조심하여 안전한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하루를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만들어야겠습니다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D8751F-C58F-50F0-8B3D-DE5D262388F2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열정적인 하루가 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오늘도 열심히 하루를 살아봅시다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288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E0FEA2-85B3-7943-7CD0-BEA7D757E896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되는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무언가를 하면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하고싶은대로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될 확률이 높아요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E153B3-E602-17AB-BA2E-052776487A80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일이 풀리지 않는다면 주위의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도움을 받는 것도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친구와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의논한다던가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물어본다던가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9F462E-C279-C928-6B6B-E3AD212A7660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하고싶어도 조금 참는 모습이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충동적인 생각이 들 수도 있으나 조금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자제하는 자세가 필요합니다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0E43E-ED47-B2DD-7473-13409AC26000}"/>
              </a:ext>
            </a:extLst>
          </p:cNvPr>
          <p:cNvSpPr/>
          <p:nvPr/>
        </p:nvSpPr>
        <p:spPr>
          <a:xfrm>
            <a:off x="0" y="1981200"/>
            <a:ext cx="356936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과거에 무언가 한 일이 되돌아오는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날입니다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물질적인 것일수도 있고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경험적인 것으로 다가올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4CAC48-9BB3-4717-8DAF-22B6ED52FB12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운이 좋은 하루가 되겠습니다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기회가 찾아올 수도 있어요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적절히 잘 잡아봅시다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F3C4CB-8D13-A5B9-0B06-7B7D0BDD5B73}"/>
              </a:ext>
            </a:extLst>
          </p:cNvPr>
          <p:cNvSpPr/>
          <p:nvPr/>
        </p:nvSpPr>
        <p:spPr>
          <a:xfrm>
            <a:off x="7332253" y="211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기분좋은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되겠네요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일이 생길 수도 있겠어요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5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5D492E-945C-4AF3-AD0B-0FF31A553540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기분좋은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되겠네요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일이 생길 수도 있겠어요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5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5F5A76-42C2-146D-3038-98AB2F80F7DB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혼자 있는 시간이 많을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혼자 차분히 지내는 시간도 필요한 법이죠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383EDD-16C2-490F-7294-7D3ADE0B0886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조금 지치는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차라리 하루 푹 쉬고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힘내는것도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en-US" altLang="ko-KR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06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578FBB-D5D7-B357-0133-4F93AF5F8D6A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 않은 일이 생겨도 무난히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흘러가겠어요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사건이 생겨도 금방 해결된다는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B90DDE-C7EA-FAE7-3AE1-FE0CD047489A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진행 중인 일이 있다면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일이 마무리된다는 뜻입니다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마무리를 할 수 있길 바래요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CBDE02-8637-E618-8C80-EDB2BA0C1439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하는 일은 조금 꼬일 수 있을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그래도 노력한다면 잘 풀릴 수 있으니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힘내보시기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바랍니다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D12B78-354B-CA64-22C9-EB920D4E2882}"/>
              </a:ext>
            </a:extLst>
          </p:cNvPr>
          <p:cNvSpPr/>
          <p:nvPr/>
        </p:nvSpPr>
        <p:spPr>
          <a:xfrm>
            <a:off x="0" y="1981200"/>
            <a:ext cx="356936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느낌이 좋지 않은 하루입니다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날도 있으면 좋지 않은 날도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있는 법이죠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이또한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지나가리라 생각하며 좋지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않은 일이 생겨도 훌훌 털어버립시다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F136E8-E1CF-36FD-8707-A4F23EC841DD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조금 복잡한 하루가 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하는 일이 조금 꼬일 수는 있으나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당신이라면 잘 이겨낼 겁니다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A3A303-8B40-112D-3B6D-1E269EBA74C7}"/>
              </a:ext>
            </a:extLst>
          </p:cNvPr>
          <p:cNvSpPr/>
          <p:nvPr/>
        </p:nvSpPr>
        <p:spPr>
          <a:xfrm>
            <a:off x="7332253" y="211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기분좋은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되겠네요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일이 생길 수도 있겠어요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5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17136A-C4FA-D3D4-2BB9-3F3B602AB228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기분좋은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되겠네요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일이 생길 수도 있겠어요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5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7D5863-F14E-C13E-CC29-FBAED4E3CD00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혼자 있는 시간이 많을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혼자 차분히 지내는 시간도 필요한 법이죠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B8149-9C5A-C0C0-BC57-7F587178D826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조금 지치는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차라리 하루 푹 쉬고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힘내는것도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en-US" altLang="ko-KR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67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918C14-68B3-A347-B95B-6F46BB70DC6D}"/>
              </a:ext>
            </a:extLst>
          </p:cNvPr>
          <p:cNvGrpSpPr/>
          <p:nvPr/>
        </p:nvGrpSpPr>
        <p:grpSpPr>
          <a:xfrm>
            <a:off x="842315" y="1511559"/>
            <a:ext cx="2300350" cy="1230214"/>
            <a:chOff x="3286936" y="2304661"/>
            <a:chExt cx="2300350" cy="12302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5584184-5573-E6F5-22B9-82FF56FC331D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BFF9555-03F4-EDE3-7CB5-D75EF29DA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A35DE5E-8040-74FC-14FE-60343DEBD0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51095D-F8B7-1F88-62DF-A5A83E4831A0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시작하기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56E8C9-7605-7AA3-9E02-E963BD95D171}"/>
              </a:ext>
            </a:extLst>
          </p:cNvPr>
          <p:cNvGrpSpPr/>
          <p:nvPr/>
        </p:nvGrpSpPr>
        <p:grpSpPr>
          <a:xfrm>
            <a:off x="3440259" y="1534609"/>
            <a:ext cx="2300350" cy="1230214"/>
            <a:chOff x="3286936" y="2304661"/>
            <a:chExt cx="2300350" cy="12302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70DE1C-670D-95E7-A0A0-3F90FC858AAF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44922F30-320C-A7E9-6BF0-0C55FDF301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8F4A7208-0294-B635-D092-70E53908B9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7322C4-9C3E-DCEB-FE63-C3204DDF2917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다시하기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F31893-FB8C-B145-E364-94631B0C1ADC}"/>
              </a:ext>
            </a:extLst>
          </p:cNvPr>
          <p:cNvGrpSpPr/>
          <p:nvPr/>
        </p:nvGrpSpPr>
        <p:grpSpPr>
          <a:xfrm>
            <a:off x="745202" y="3116424"/>
            <a:ext cx="2300350" cy="1230214"/>
            <a:chOff x="3286936" y="2304661"/>
            <a:chExt cx="2300350" cy="12302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0196A-DF8E-D884-0A9E-F9E76E0483FE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F725CB9-D0DD-3B72-25DE-06672E95F0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77F316BC-834A-0064-0FB4-28D83E7E99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1DEBF3-295F-9D81-1264-2DC118F20D8F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연애운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솔로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7C1EAD-0600-E8CD-C326-85DA0457A1BE}"/>
              </a:ext>
            </a:extLst>
          </p:cNvPr>
          <p:cNvGrpSpPr/>
          <p:nvPr/>
        </p:nvGrpSpPr>
        <p:grpSpPr>
          <a:xfrm>
            <a:off x="709466" y="4731334"/>
            <a:ext cx="2300350" cy="1230214"/>
            <a:chOff x="3286936" y="2304661"/>
            <a:chExt cx="2300350" cy="123021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4676B57-44C1-E816-EEF0-3F5A37E2BA26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B8F5665-C5EB-F864-76C4-52439C76F5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DEEB6A29-59DD-94BD-57D2-D6E9163929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11F38D-708E-929B-B752-BBB1DC6FC998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연애운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커플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5F4D3CD-7C8A-A212-9913-F8B1E7B2FD80}"/>
              </a:ext>
            </a:extLst>
          </p:cNvPr>
          <p:cNvGrpSpPr/>
          <p:nvPr/>
        </p:nvGrpSpPr>
        <p:grpSpPr>
          <a:xfrm>
            <a:off x="3537372" y="3201631"/>
            <a:ext cx="2300350" cy="1230214"/>
            <a:chOff x="3286936" y="2304661"/>
            <a:chExt cx="2300350" cy="123021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2A07A83-5B09-66B4-1BD9-8B9F47B91FB7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1CBE3131-85E6-A9E0-7DC6-479C3DC26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8040BDBB-C3D9-AEFE-1C0B-A78D338D99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3A53B5-E9AA-482E-F181-B730569B6B5D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오늘의 운세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155056A-5DBD-DC81-6855-B31486784571}"/>
              </a:ext>
            </a:extLst>
          </p:cNvPr>
          <p:cNvGrpSpPr/>
          <p:nvPr/>
        </p:nvGrpSpPr>
        <p:grpSpPr>
          <a:xfrm>
            <a:off x="9309139" y="1127769"/>
            <a:ext cx="2300350" cy="1230214"/>
            <a:chOff x="3286936" y="2304661"/>
            <a:chExt cx="2300350" cy="123021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9091D11-684E-C517-6BA3-505024B09085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9481E5BF-424E-EE07-AF89-329DAB2E88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7AE71EC3-5B5A-C9AF-1FDB-704A28DE46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EDB96E3-12E9-E877-4158-044C1FC905B3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재물운</a:t>
              </a:r>
              <a:endParaRPr lang="ko-KR" altLang="en-US" sz="2400" dirty="0">
                <a:solidFill>
                  <a:srgbClr val="BE96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3EE0D3-339E-61BB-8594-1A0DEAE912DF}"/>
              </a:ext>
            </a:extLst>
          </p:cNvPr>
          <p:cNvGrpSpPr/>
          <p:nvPr/>
        </p:nvGrpSpPr>
        <p:grpSpPr>
          <a:xfrm>
            <a:off x="6748987" y="1063323"/>
            <a:ext cx="2300350" cy="1230214"/>
            <a:chOff x="3286936" y="2304661"/>
            <a:chExt cx="2300350" cy="12302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5487FD8-F8BE-E6F2-358D-F8550E3A9B12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3C92947-784B-7F13-2230-535590587B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5D61D4-95B4-CE6A-A8D0-98802866C9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D5E802-231F-A19B-77DE-294FCC951CFE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이전화면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29B8EF-1128-60B4-0465-A0147579F240}"/>
              </a:ext>
            </a:extLst>
          </p:cNvPr>
          <p:cNvSpPr/>
          <p:nvPr/>
        </p:nvSpPr>
        <p:spPr>
          <a:xfrm>
            <a:off x="7413364" y="2802264"/>
            <a:ext cx="2286000" cy="3524400"/>
          </a:xfrm>
          <a:prstGeom prst="roundRect">
            <a:avLst>
              <a:gd name="adj" fmla="val 529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E6339B-F0D9-2F42-B8CD-31C4D6E3A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8" y="4888464"/>
            <a:ext cx="1750783" cy="13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6FF77C-3AFE-3190-849F-1B2114DD40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A70362-AA23-0C0B-1DAF-17050D55D317}"/>
              </a:ext>
            </a:extLst>
          </p:cNvPr>
          <p:cNvSpPr/>
          <p:nvPr/>
        </p:nvSpPr>
        <p:spPr>
          <a:xfrm>
            <a:off x="0" y="0"/>
            <a:ext cx="2286000" cy="3524400"/>
          </a:xfrm>
          <a:prstGeom prst="roundRect">
            <a:avLst>
              <a:gd name="adj" fmla="val 5294"/>
            </a:avLst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BDB593-8D45-69EE-FAF2-6D06FCA5569E}"/>
              </a:ext>
            </a:extLst>
          </p:cNvPr>
          <p:cNvGrpSpPr/>
          <p:nvPr/>
        </p:nvGrpSpPr>
        <p:grpSpPr>
          <a:xfrm>
            <a:off x="2286000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5C5F5B7-C8F9-5C0A-3686-3DCDEBBCFE9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E7F3E2-D8ED-22E9-B902-5852EE2B5425}"/>
                </a:ext>
              </a:extLst>
            </p:cNvPr>
            <p:cNvSpPr txBox="1"/>
            <p:nvPr/>
          </p:nvSpPr>
          <p:spPr>
            <a:xfrm>
              <a:off x="9120720" y="914399"/>
              <a:ext cx="242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58AEC2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</a:t>
              </a:r>
              <a:endParaRPr lang="ko-KR" altLang="en-US" sz="1200" b="1" dirty="0">
                <a:solidFill>
                  <a:srgbClr val="58AEC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0216ED-3FCF-DC8D-15EE-B4F1B8E528D8}"/>
                </a:ext>
              </a:extLst>
            </p:cNvPr>
            <p:cNvSpPr txBox="1"/>
            <p:nvPr/>
          </p:nvSpPr>
          <p:spPr>
            <a:xfrm rot="16200000">
              <a:off x="8634997" y="3442446"/>
              <a:ext cx="12666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Man’s thought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2BAF78-BD67-0EDD-044E-2A1246EF915E}"/>
              </a:ext>
            </a:extLst>
          </p:cNvPr>
          <p:cNvGrpSpPr/>
          <p:nvPr/>
        </p:nvGrpSpPr>
        <p:grpSpPr>
          <a:xfrm>
            <a:off x="4572000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D8EE8C4-58A7-4D12-D2EF-0A3093E8B31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49C4E3-39AD-92A4-606C-1C0A2C62FC7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58AEC2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</a:t>
              </a:r>
              <a:endParaRPr lang="ko-KR" altLang="en-US" sz="1200" b="1" dirty="0">
                <a:solidFill>
                  <a:srgbClr val="58AEC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F8B416-79F8-8E9B-616E-A7D402B98ED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Waman’s thought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F23FE6-AACA-59EB-1591-58C097414525}"/>
              </a:ext>
            </a:extLst>
          </p:cNvPr>
          <p:cNvGrpSpPr/>
          <p:nvPr/>
        </p:nvGrpSpPr>
        <p:grpSpPr>
          <a:xfrm>
            <a:off x="6858000" y="0"/>
            <a:ext cx="2286000" cy="3524400"/>
            <a:chOff x="6858000" y="0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0772E47-0B03-932D-A9C9-DC7564A43618}"/>
                </a:ext>
              </a:extLst>
            </p:cNvPr>
            <p:cNvSpPr/>
            <p:nvPr/>
          </p:nvSpPr>
          <p:spPr>
            <a:xfrm>
              <a:off x="6858000" y="0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2A834E-A366-D7EA-B268-BA0A15F241EB}"/>
                </a:ext>
              </a:extLst>
            </p:cNvPr>
            <p:cNvSpPr txBox="1"/>
            <p:nvPr/>
          </p:nvSpPr>
          <p:spPr>
            <a:xfrm rot="16200000">
              <a:off x="7671055" y="2088698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Destiny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B950A1-2940-F2A3-5F0C-3608F24DEFBD}"/>
                </a:ext>
              </a:extLst>
            </p:cNvPr>
            <p:cNvSpPr/>
            <p:nvPr/>
          </p:nvSpPr>
          <p:spPr>
            <a:xfrm>
              <a:off x="8631400" y="68574"/>
              <a:ext cx="45720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4CBF9D-310B-5654-E281-7DE6E3B7A2BE}"/>
                </a:ext>
              </a:extLst>
            </p:cNvPr>
            <p:cNvSpPr txBox="1"/>
            <p:nvPr/>
          </p:nvSpPr>
          <p:spPr>
            <a:xfrm>
              <a:off x="8252012" y="143435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996530-F4BE-D7AD-7ABA-490DB59BB55A}"/>
              </a:ext>
            </a:extLst>
          </p:cNvPr>
          <p:cNvGrpSpPr/>
          <p:nvPr/>
        </p:nvGrpSpPr>
        <p:grpSpPr>
          <a:xfrm>
            <a:off x="9144000" y="0"/>
            <a:ext cx="2286000" cy="3524400"/>
            <a:chOff x="6858000" y="0"/>
            <a:chExt cx="2286000" cy="35244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DC94FAD-6700-9970-F3C5-727F0E4EB634}"/>
                </a:ext>
              </a:extLst>
            </p:cNvPr>
            <p:cNvSpPr/>
            <p:nvPr/>
          </p:nvSpPr>
          <p:spPr>
            <a:xfrm>
              <a:off x="6858000" y="0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513E5-ED11-B0F0-6AD2-5B321E6F46E1}"/>
                </a:ext>
              </a:extLst>
            </p:cNvPr>
            <p:cNvSpPr txBox="1"/>
            <p:nvPr/>
          </p:nvSpPr>
          <p:spPr>
            <a:xfrm rot="16200000">
              <a:off x="7671055" y="2088698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Blossom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FC6E95-C70C-9C3A-DD59-6A2F0E3D3B01}"/>
                </a:ext>
              </a:extLst>
            </p:cNvPr>
            <p:cNvSpPr/>
            <p:nvPr/>
          </p:nvSpPr>
          <p:spPr>
            <a:xfrm>
              <a:off x="8631400" y="68574"/>
              <a:ext cx="45720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852F89-8419-B33D-E046-E696E2DC9C9A}"/>
                </a:ext>
              </a:extLst>
            </p:cNvPr>
            <p:cNvSpPr txBox="1"/>
            <p:nvPr/>
          </p:nvSpPr>
          <p:spPr>
            <a:xfrm>
              <a:off x="8252012" y="143435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AE17D8-7D02-73D7-6CBC-A9F2659E346E}"/>
              </a:ext>
            </a:extLst>
          </p:cNvPr>
          <p:cNvGrpSpPr/>
          <p:nvPr/>
        </p:nvGrpSpPr>
        <p:grpSpPr>
          <a:xfrm>
            <a:off x="0" y="3333600"/>
            <a:ext cx="2286000" cy="3524400"/>
            <a:chOff x="7239159" y="770964"/>
            <a:chExt cx="2286000" cy="35244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9BCBD91-451A-4F54-DC03-93675045494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626F07-E229-058F-6687-94123D34245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B093CB-540F-DAB7-6699-1726CC133EB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Heights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FD0F2A-294D-99CF-8BD1-1A90786F572E}"/>
              </a:ext>
            </a:extLst>
          </p:cNvPr>
          <p:cNvGrpSpPr/>
          <p:nvPr/>
        </p:nvGrpSpPr>
        <p:grpSpPr>
          <a:xfrm>
            <a:off x="2286000" y="3333600"/>
            <a:ext cx="2286000" cy="3524400"/>
            <a:chOff x="7239159" y="770964"/>
            <a:chExt cx="2286000" cy="35244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FAF48-B881-F0B9-E746-BF5168EA0E1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421959-228F-6017-F361-6D31A3ABAE6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3196F-267E-86BC-A83E-5166AC7A1D63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Reward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CFE42E-1857-C726-1A79-AB7BAE6EC1ED}"/>
              </a:ext>
            </a:extLst>
          </p:cNvPr>
          <p:cNvGrpSpPr/>
          <p:nvPr/>
        </p:nvGrpSpPr>
        <p:grpSpPr>
          <a:xfrm>
            <a:off x="4567355" y="3314183"/>
            <a:ext cx="2286000" cy="3524400"/>
            <a:chOff x="7239159" y="770964"/>
            <a:chExt cx="2286000" cy="352440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368AF80-2A0A-5FA2-6160-15930B44298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8D9884-7B53-ED52-C189-9C1B1F84627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6BEBE8-E70A-91E0-308F-CBC7DAE26E20}"/>
                </a:ext>
              </a:extLst>
            </p:cNvPr>
            <p:cNvSpPr txBox="1"/>
            <p:nvPr/>
          </p:nvSpPr>
          <p:spPr>
            <a:xfrm rot="16200000">
              <a:off x="8058119" y="2879079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Fidelity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F78EFB-05A9-3B0B-23A2-7C16D716C422}"/>
              </a:ext>
            </a:extLst>
          </p:cNvPr>
          <p:cNvGrpSpPr/>
          <p:nvPr/>
        </p:nvGrpSpPr>
        <p:grpSpPr>
          <a:xfrm>
            <a:off x="6899953" y="3314183"/>
            <a:ext cx="2286000" cy="3524400"/>
            <a:chOff x="7239159" y="770964"/>
            <a:chExt cx="2286000" cy="35244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2670F-1CA4-2A9C-7EA6-A94C1F037454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9F666F-1DAF-00CC-DD31-DF9DEB38557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C03B21-FE38-1D30-D57C-D2492DE6829D}"/>
                </a:ext>
              </a:extLst>
            </p:cNvPr>
            <p:cNvSpPr txBox="1"/>
            <p:nvPr/>
          </p:nvSpPr>
          <p:spPr>
            <a:xfrm rot="16200000">
              <a:off x="8058119" y="2879079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Honours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8D41053-534A-B40A-5A15-E3DFD8F4A240}"/>
              </a:ext>
            </a:extLst>
          </p:cNvPr>
          <p:cNvGrpSpPr/>
          <p:nvPr/>
        </p:nvGrpSpPr>
        <p:grpSpPr>
          <a:xfrm>
            <a:off x="9262315" y="3314183"/>
            <a:ext cx="2286000" cy="3524400"/>
            <a:chOff x="7239159" y="770964"/>
            <a:chExt cx="2286000" cy="35244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C032840-AF17-FC00-E416-ABE35CF9D02B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3F053C-5C19-F96F-D093-ADCAE9A1611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83FB0C-469B-8D27-B524-A236B57BE30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Gifts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62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208959-C97B-C03E-0874-CB52AD366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479BA2-BB16-CDF6-5129-410D08C3A906}"/>
              </a:ext>
            </a:extLst>
          </p:cNvPr>
          <p:cNvGrpSpPr/>
          <p:nvPr/>
        </p:nvGrpSpPr>
        <p:grpSpPr>
          <a:xfrm>
            <a:off x="0" y="-4043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64B5C2E-EFA7-FFBF-527E-711B655DD6C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6E93A7-C812-3649-7EFE-3870E7D4AAEF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73F1C-93DD-C44E-72AD-C418B040E73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Peace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D2543A-6F6C-53CE-095A-4E27A51A8F48}"/>
              </a:ext>
            </a:extLst>
          </p:cNvPr>
          <p:cNvGrpSpPr/>
          <p:nvPr/>
        </p:nvGrpSpPr>
        <p:grpSpPr>
          <a:xfrm>
            <a:off x="2268071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58047DC-2803-5EB0-4244-EE08A0C4197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52EED-A0D6-9730-C400-8615F91E456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ED6468-AF0F-2908-8006-AAC479C1AB6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Departure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8D0C78-7BA7-C9A2-1E61-E420EF37AEB6}"/>
              </a:ext>
            </a:extLst>
          </p:cNvPr>
          <p:cNvGrpSpPr/>
          <p:nvPr/>
        </p:nvGrpSpPr>
        <p:grpSpPr>
          <a:xfrm>
            <a:off x="4580965" y="0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AAE8DEC-5F3B-1CB1-C54A-1D215E90CA8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240DC1-0AAF-EEE7-2E18-5DE2024A334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7934CD-A2DF-7744-0FCB-1BFB5A14B1F0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Revelation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632CB38-123B-6015-0C5C-AB0F7E5EAD86}"/>
              </a:ext>
            </a:extLst>
          </p:cNvPr>
          <p:cNvGrpSpPr/>
          <p:nvPr/>
        </p:nvGrpSpPr>
        <p:grpSpPr>
          <a:xfrm>
            <a:off x="6947647" y="0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7094FB1-CDA6-18EC-AADC-8482804AFB9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615272-65B9-30A5-93BE-353A1158C52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D0C09B-1317-355F-840F-568E26E749E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Well-being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34A66E-B4EC-F045-DC98-C061EBB6DDE0}"/>
              </a:ext>
            </a:extLst>
          </p:cNvPr>
          <p:cNvGrpSpPr/>
          <p:nvPr/>
        </p:nvGrpSpPr>
        <p:grpSpPr>
          <a:xfrm>
            <a:off x="9287435" y="0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B02AAF9-FB0D-F439-E606-A0EDF2DA8C1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25202-765D-4124-6EFB-D708D1DBE79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14</a:t>
              </a:r>
              <a:endParaRPr lang="ko-KR" altLang="en-US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C064FA-FECF-FD17-37A9-75452804E1FA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Devil</a:t>
              </a:r>
              <a:endParaRPr lang="ko-KR" altLang="en-US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39B16C-7756-5688-351D-388A7E9D826F}"/>
              </a:ext>
            </a:extLst>
          </p:cNvPr>
          <p:cNvGrpSpPr/>
          <p:nvPr/>
        </p:nvGrpSpPr>
        <p:grpSpPr>
          <a:xfrm>
            <a:off x="59158" y="3238200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84F9715-4992-D2DC-FBE7-015B62937E34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DCCF68-CDD0-F031-FD37-9DAF104775F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A299D2-C92E-DF36-3603-ED22D41160D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Fireside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0F5A595-97F5-7D88-91A4-5C8FB8785A95}"/>
              </a:ext>
            </a:extLst>
          </p:cNvPr>
          <p:cNvGrpSpPr/>
          <p:nvPr/>
        </p:nvGrpSpPr>
        <p:grpSpPr>
          <a:xfrm>
            <a:off x="2378870" y="3238200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9F4A02D-EC01-9488-01C3-A7CBD224C9AB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4A4D15-9598-5E36-C804-B47235896391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76C28-F341-F87C-EAD1-8FAB3D994EF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Water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13E515-F128-B7F1-D684-3884B1D7DC00}"/>
              </a:ext>
            </a:extLst>
          </p:cNvPr>
          <p:cNvGrpSpPr/>
          <p:nvPr/>
        </p:nvGrpSpPr>
        <p:grpSpPr>
          <a:xfrm>
            <a:off x="4745553" y="3238200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0744EA9-5668-BDC2-961C-4269D26A02D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26B73B-B755-0E56-D320-AC48F8F27C7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06507B-E979-87C6-3442-87E6D4982B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Motion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F68DD1-4D56-387F-0116-3F741F2BAD40}"/>
              </a:ext>
            </a:extLst>
          </p:cNvPr>
          <p:cNvGrpSpPr/>
          <p:nvPr/>
        </p:nvGrpSpPr>
        <p:grpSpPr>
          <a:xfrm>
            <a:off x="7001435" y="3190165"/>
            <a:ext cx="2286000" cy="3524400"/>
            <a:chOff x="7239159" y="770964"/>
            <a:chExt cx="2286000" cy="35244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FA35125-5F01-0E33-5277-1A102C682F8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A768EC-E210-1B1B-ECBF-806D5743E04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AB2420-CE6E-D963-86BD-46B5A4BDBCE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Breakdown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319038-86B9-58A8-6212-E7EDB31704C8}"/>
              </a:ext>
            </a:extLst>
          </p:cNvPr>
          <p:cNvGrpSpPr/>
          <p:nvPr/>
        </p:nvGrpSpPr>
        <p:grpSpPr>
          <a:xfrm>
            <a:off x="9451042" y="3190165"/>
            <a:ext cx="2286000" cy="3524400"/>
            <a:chOff x="7239159" y="770964"/>
            <a:chExt cx="2286000" cy="3524400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540A367-3CBF-EECE-E6EA-5ADC754FE67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E58CFD-D0A5-000E-1006-B3357E1A626A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FD2648-D77E-0E77-9696-64BE435CC37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Light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32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33DE34-56B4-BAEE-768F-FFC00754B1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80D1B1-034C-3298-53BA-F566214F8E26}"/>
              </a:ext>
            </a:extLst>
          </p:cNvPr>
          <p:cNvGrpSpPr/>
          <p:nvPr/>
        </p:nvGrpSpPr>
        <p:grpSpPr>
          <a:xfrm>
            <a:off x="0" y="0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B656679-46D1-A45C-FED7-A1D1FD0A394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88F35-F35E-C3B8-4C8E-C3CC59479D6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4BEE7B-D685-624B-F461-4675640130F7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Prosperity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43F28-9F2A-7146-34D1-4E33C53BABB5}"/>
              </a:ext>
            </a:extLst>
          </p:cNvPr>
          <p:cNvGrpSpPr/>
          <p:nvPr/>
        </p:nvGrpSpPr>
        <p:grpSpPr>
          <a:xfrm>
            <a:off x="2286000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812B6-250C-5DEC-7DBD-22E19C1FFA7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8E9564-8467-7A91-7C91-03BB27AAD81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C836A-9F52-B4AF-56A9-19CD02E56881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Bee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C7A2AE-1928-2A45-42E9-EAB3C9BD4706}"/>
              </a:ext>
            </a:extLst>
          </p:cNvPr>
          <p:cNvGrpSpPr/>
          <p:nvPr/>
        </p:nvGrpSpPr>
        <p:grpSpPr>
          <a:xfrm>
            <a:off x="4572000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1C89326-79BA-7FBA-192F-07FB0EE409D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F7B6CF-7202-A112-E35F-8E48C843597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6316E8-CCDA-094C-9EAE-AC082774BD6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Magpie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AA41C2-A267-D5E4-B05F-D87B2F221692}"/>
              </a:ext>
            </a:extLst>
          </p:cNvPr>
          <p:cNvGrpSpPr/>
          <p:nvPr/>
        </p:nvGrpSpPr>
        <p:grpSpPr>
          <a:xfrm>
            <a:off x="6929717" y="0"/>
            <a:ext cx="2286000" cy="3524400"/>
            <a:chOff x="7239159" y="770964"/>
            <a:chExt cx="2286000" cy="35244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2A8BE82-EFA2-BB9A-578B-E3896A895A5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D5CC2C-E461-931F-B351-0CA03EDD65F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0A9F4C-5614-E238-B813-74B2CE2569B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Message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87BAE26-E0BC-4612-0BAC-B7FFAD50A768}"/>
              </a:ext>
            </a:extLst>
          </p:cNvPr>
          <p:cNvGrpSpPr/>
          <p:nvPr/>
        </p:nvGrpSpPr>
        <p:grpSpPr>
          <a:xfrm>
            <a:off x="9278470" y="0"/>
            <a:ext cx="2286000" cy="3524400"/>
            <a:chOff x="7239159" y="770964"/>
            <a:chExt cx="2286000" cy="35244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803A8F-1F4E-4F5F-701A-7E51D9D67C0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7F2956-5D8C-7037-069E-AD2471D0256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3E8DC6-B5B2-9CDA-8D99-B959C651ADA0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Business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6FA655-72B8-F77F-0C26-5F8D728B5285}"/>
              </a:ext>
            </a:extLst>
          </p:cNvPr>
          <p:cNvGrpSpPr/>
          <p:nvPr/>
        </p:nvGrpSpPr>
        <p:grpSpPr>
          <a:xfrm>
            <a:off x="-31376" y="3333600"/>
            <a:ext cx="2286000" cy="3524400"/>
            <a:chOff x="7239159" y="770964"/>
            <a:chExt cx="2286000" cy="35244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D920C85-3DC9-C3D5-FFF4-41E90AE6A57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36F4C-1635-AA23-216C-5BA4C683003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E1ABD8-7AE0-AAE0-5B02-F1557B32B7F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Appeasement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1907AA-E92C-5AEF-A409-B7C263127ECF}"/>
              </a:ext>
            </a:extLst>
          </p:cNvPr>
          <p:cNvGrpSpPr/>
          <p:nvPr/>
        </p:nvGrpSpPr>
        <p:grpSpPr>
          <a:xfrm>
            <a:off x="2317377" y="3333600"/>
            <a:ext cx="2286000" cy="3524400"/>
            <a:chOff x="7239159" y="770964"/>
            <a:chExt cx="2286000" cy="35244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C1357F-EAFF-689D-2E4B-2C2D6B32236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C6B74-39F6-26EA-0493-B6D567628DA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941680-94AD-DC9C-492C-33CA67905F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Joy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737B3EA-9971-5A9C-772A-42CE1CA08793}"/>
              </a:ext>
            </a:extLst>
          </p:cNvPr>
          <p:cNvGrpSpPr/>
          <p:nvPr/>
        </p:nvGrpSpPr>
        <p:grpSpPr>
          <a:xfrm>
            <a:off x="4673834" y="3333600"/>
            <a:ext cx="2286000" cy="3524400"/>
            <a:chOff x="7239159" y="770964"/>
            <a:chExt cx="2286000" cy="3524400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4AD1FA5-3BFB-DF70-7BC1-ACF57308D96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595C7B-3A92-DA4E-9414-CF43B8CE861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6ABBAF-7D78-31BC-5B43-A8EED887861A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Cupid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9AF948-53A9-BD5C-43A8-EE23BD5BF144}"/>
              </a:ext>
            </a:extLst>
          </p:cNvPr>
          <p:cNvGrpSpPr/>
          <p:nvPr/>
        </p:nvGrpSpPr>
        <p:grpSpPr>
          <a:xfrm>
            <a:off x="6992471" y="3190165"/>
            <a:ext cx="2286000" cy="3524400"/>
            <a:chOff x="7239159" y="770964"/>
            <a:chExt cx="2286000" cy="3524400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4BBDB17-B046-94A9-B16A-5970065F03B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3EFD5D-46E5-D877-CED1-4AC3132ED79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23D0CD-B1F4-4AA5-233F-571ECF173A2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Union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649D71-9DCC-A493-A977-44B74F62AD26}"/>
              </a:ext>
            </a:extLst>
          </p:cNvPr>
          <p:cNvGrpSpPr/>
          <p:nvPr/>
        </p:nvGrpSpPr>
        <p:grpSpPr>
          <a:xfrm>
            <a:off x="9455523" y="3123383"/>
            <a:ext cx="2286000" cy="3524400"/>
            <a:chOff x="7239159" y="770964"/>
            <a:chExt cx="2286000" cy="352440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79A9D63-66CD-0AA6-9562-4EAFE98F3F68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B4DC41-E353-7454-F1A7-806594F392A3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2387D0-09BD-08C5-077C-EB403C599BE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Home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44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56AA1F-9753-F58B-CB4F-BB9B6F648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39A76D-89B2-D752-F481-89E8BFE56D53}"/>
              </a:ext>
            </a:extLst>
          </p:cNvPr>
          <p:cNvGrpSpPr/>
          <p:nvPr/>
        </p:nvGrpSpPr>
        <p:grpSpPr>
          <a:xfrm>
            <a:off x="0" y="0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6B32E67-13B6-5FE3-65A2-6B746922E84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18E92-5F96-5868-1CF7-D621022AF9A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C3F0C-7371-673E-8B6A-A93B45B8FA1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Weathercock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CC3570-06A2-08D5-4468-6D3FC3269771}"/>
              </a:ext>
            </a:extLst>
          </p:cNvPr>
          <p:cNvGrpSpPr/>
          <p:nvPr/>
        </p:nvGrpSpPr>
        <p:grpSpPr>
          <a:xfrm>
            <a:off x="2384611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E937806-3EFC-0268-3781-7CF760E62006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AA3FE-A650-6683-99D5-5A5BDA604F3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D15E1-31E6-EDDF-6652-EC7E08F497E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Witch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246090-3301-FE7A-67CA-E1A15D524B17}"/>
              </a:ext>
            </a:extLst>
          </p:cNvPr>
          <p:cNvGrpSpPr/>
          <p:nvPr/>
        </p:nvGrpSpPr>
        <p:grpSpPr>
          <a:xfrm>
            <a:off x="4715435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CB3C06F-ACBB-370D-DF9A-579283BC2A6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C13DE5-454C-F7AC-A94C-59143E93D58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458224-9654-5247-F1E7-0BF38FC7EE4E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Passion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FA96E6-7930-A4A4-DA92-B06B9FB69FB5}"/>
              </a:ext>
            </a:extLst>
          </p:cNvPr>
          <p:cNvGrpSpPr/>
          <p:nvPr/>
        </p:nvGrpSpPr>
        <p:grpSpPr>
          <a:xfrm>
            <a:off x="6965576" y="0"/>
            <a:ext cx="2286000" cy="3524400"/>
            <a:chOff x="7239159" y="770964"/>
            <a:chExt cx="2286000" cy="3524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E0CF1FE-D8EB-DE67-C331-F8804FCDD72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ACC5BF-A721-33E6-3483-4A18113D2E6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95C07B-E552-08A3-401F-EE621C6571A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Enchained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068D98-B25D-5C6A-FA60-302034AC18B3}"/>
              </a:ext>
            </a:extLst>
          </p:cNvPr>
          <p:cNvGrpSpPr/>
          <p:nvPr/>
        </p:nvGrpSpPr>
        <p:grpSpPr>
          <a:xfrm>
            <a:off x="9269506" y="0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B9D38C8-D2FE-CF2C-5C7C-96F32EC6E7F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ED19A-34DF-B748-A4D5-C2B451F4A95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5F7E58-6CED-BAC7-E71F-EC2737F4D79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Justice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FBD44E-0BF0-7AE3-0FFA-E8D30FAFCBB9}"/>
              </a:ext>
            </a:extLst>
          </p:cNvPr>
          <p:cNvGrpSpPr/>
          <p:nvPr/>
        </p:nvGrpSpPr>
        <p:grpSpPr>
          <a:xfrm>
            <a:off x="-24186" y="3238200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5A92267-B248-5F40-4FA5-C2A2F7A8DDE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CC65A8-2389-6BF1-AB94-3E156F6D424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C7428D-A514-48BC-2F70-46939CD6A9E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Negotiation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C50D2D-CC80-555E-F055-F87422769C8A}"/>
              </a:ext>
            </a:extLst>
          </p:cNvPr>
          <p:cNvGrpSpPr/>
          <p:nvPr/>
        </p:nvGrpSpPr>
        <p:grpSpPr>
          <a:xfrm>
            <a:off x="2429435" y="3238200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0388C05-32F2-6355-01DB-D214EDFAC3D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9693D-06F9-C0DE-C6C5-51BB09F9E40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1E5CEC-C1A1-B816-CD43-4E6254FE79E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Dragon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DFE6E43-6904-6A62-C76D-F144DC16B3EF}"/>
              </a:ext>
            </a:extLst>
          </p:cNvPr>
          <p:cNvGrpSpPr/>
          <p:nvPr/>
        </p:nvGrpSpPr>
        <p:grpSpPr>
          <a:xfrm>
            <a:off x="4868269" y="3304154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CC92271-94A3-9579-A661-377676130B3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E18AFD-551F-4DFE-471B-C317DFC9918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EC54-385D-BDAA-F9F6-6821CA565F2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Danger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9C3B96-F292-802D-43AE-0C442F38E447}"/>
              </a:ext>
            </a:extLst>
          </p:cNvPr>
          <p:cNvGrpSpPr/>
          <p:nvPr/>
        </p:nvGrpSpPr>
        <p:grpSpPr>
          <a:xfrm>
            <a:off x="7265893" y="3238200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FC5E6A0-4A4D-C438-06F0-528687C39FF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3F1EED-2450-9231-C879-254E8302BB5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5074CB-7607-2A6B-0250-31F1C3C04BB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Zeal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3FD85E-0078-F373-C361-6FB132560DB0}"/>
              </a:ext>
            </a:extLst>
          </p:cNvPr>
          <p:cNvGrpSpPr/>
          <p:nvPr/>
        </p:nvGrpSpPr>
        <p:grpSpPr>
          <a:xfrm>
            <a:off x="9669841" y="3281118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0FC05B5-3C5C-9F6C-2E44-4ADA836989B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7E62C4-3FCD-EB16-27B5-021A39D9B5B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7E1F10-F3FE-D571-36FC-9BCB3D27B21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Ideal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73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67D3A-636F-631F-F6C6-ED8B9A9772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7A949-3B78-FA95-57BE-C0278294B2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7872C8-8916-48BA-49C8-8099AFB16D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D17DF6-F4B0-01B0-9722-D6665F546954}"/>
              </a:ext>
            </a:extLst>
          </p:cNvPr>
          <p:cNvGrpSpPr/>
          <p:nvPr/>
        </p:nvGrpSpPr>
        <p:grpSpPr>
          <a:xfrm>
            <a:off x="0" y="-4043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E9D3C11-26CC-1FDB-F14E-2486253EA16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274088-ADBB-2E9B-475C-30ECCD1C594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731F15-2713-56F3-BD85-3D47929409C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Support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B576DE-63D0-2A9F-0F21-04FAC476D6D3}"/>
              </a:ext>
            </a:extLst>
          </p:cNvPr>
          <p:cNvGrpSpPr/>
          <p:nvPr/>
        </p:nvGrpSpPr>
        <p:grpSpPr>
          <a:xfrm>
            <a:off x="2348753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C85A4CD-2131-1D51-A8E2-4B81B084D68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FA9852-06D9-7721-F84E-B9382E10EA3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3A63CC-F414-69F0-E292-58317BB0651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Wisdom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FCC283-179D-4DB0-058C-4C9A6F7FCB1B}"/>
              </a:ext>
            </a:extLst>
          </p:cNvPr>
          <p:cNvGrpSpPr/>
          <p:nvPr/>
        </p:nvGrpSpPr>
        <p:grpSpPr>
          <a:xfrm>
            <a:off x="4796118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7CCD100-9281-7E3B-29DC-C6FEDB9117F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4C8EBD-1B39-56EE-4CDB-DF4679EE8AA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A62BF2-7E0C-A064-2DFC-FF4482F5304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Heritage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34DDE0-E4C5-0E26-77A8-72778DBBD1F1}"/>
              </a:ext>
            </a:extLst>
          </p:cNvPr>
          <p:cNvGrpSpPr/>
          <p:nvPr/>
        </p:nvGrpSpPr>
        <p:grpSpPr>
          <a:xfrm>
            <a:off x="7122461" y="0"/>
            <a:ext cx="2286000" cy="3524400"/>
            <a:chOff x="7239159" y="770964"/>
            <a:chExt cx="2286000" cy="3524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6D08D5-7316-F166-8970-331D7DC5223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D4127-2D6C-04B0-6643-7479BF670D8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1B8B3-38E8-45AC-FEB7-ABF238B945D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Chance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AFA9FC-F9A2-B3A7-5CF2-B2AE24CF3B09}"/>
              </a:ext>
            </a:extLst>
          </p:cNvPr>
          <p:cNvGrpSpPr/>
          <p:nvPr/>
        </p:nvGrpSpPr>
        <p:grpSpPr>
          <a:xfrm>
            <a:off x="9486900" y="66727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8ACFFA-91B6-B3A8-0B0C-EE1C61F7D81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EE65B9-63C6-87FC-AAAF-1BCF86DE236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39213D-DCE1-3439-189E-A2F467A953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Celebrity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AC840E-6730-3FAC-71D3-B60431163C8C}"/>
              </a:ext>
            </a:extLst>
          </p:cNvPr>
          <p:cNvGrpSpPr/>
          <p:nvPr/>
        </p:nvGrpSpPr>
        <p:grpSpPr>
          <a:xfrm>
            <a:off x="122286" y="3218208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D017B55-F8D3-5950-96FD-E2E07EA01CF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E3FF78-6AE3-B472-2F07-6E4ADEEB18C3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663CEF-B65D-FCCC-AC30-BB7E6C2C4C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Felicity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1A64FF-2B57-B107-D944-69F057181767}"/>
              </a:ext>
            </a:extLst>
          </p:cNvPr>
          <p:cNvGrpSpPr/>
          <p:nvPr/>
        </p:nvGrpSpPr>
        <p:grpSpPr>
          <a:xfrm>
            <a:off x="2445928" y="3235555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516F5E7-1550-F867-C422-5A3C989051D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D68C62-CB1B-9AA3-3A1F-2C1A641145D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CDEF2E-8378-FAD4-AA53-1D61327F913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Solitude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A9948D-8B9B-EEE6-9391-6E3BDCF3270F}"/>
              </a:ext>
            </a:extLst>
          </p:cNvPr>
          <p:cNvGrpSpPr/>
          <p:nvPr/>
        </p:nvGrpSpPr>
        <p:grpSpPr>
          <a:xfrm>
            <a:off x="4781865" y="3190165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D29E9BA-7116-4EAB-A74B-399E5319248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5E0124-8932-46F8-D50E-0D02CF8F157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380FB1-44C8-1AF7-566B-511188D3CDC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Misfortune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699B55D-BDE4-6565-7EF6-0756A50546B2}"/>
              </a:ext>
            </a:extLst>
          </p:cNvPr>
          <p:cNvGrpSpPr/>
          <p:nvPr/>
        </p:nvGrpSpPr>
        <p:grpSpPr>
          <a:xfrm>
            <a:off x="7221789" y="3154482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8773D04-72CB-49ED-6B9F-1DE63B8BA24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46808F-5D71-7C24-7EA5-3BE8BE6C5A7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2B5A31-FDE6-4C71-78DC-80B1B8BAC848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Protection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B9652D4-3588-DA0C-0229-1856F480D0D3}"/>
              </a:ext>
            </a:extLst>
          </p:cNvPr>
          <p:cNvGrpSpPr/>
          <p:nvPr/>
        </p:nvGrpSpPr>
        <p:grpSpPr>
          <a:xfrm>
            <a:off x="9565339" y="3218208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BCCFD7C-0AA4-2A1F-4999-A8ABAAA36F2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FA66A5-B83D-8288-5040-2EDF4140A011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2BF1B3-3147-15CC-AEBB-2DC43770EF4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Death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94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D8A464-7E6D-80D8-D3F8-0942033C88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93B85D-D044-9042-F0CD-8F96A379753B}"/>
              </a:ext>
            </a:extLst>
          </p:cNvPr>
          <p:cNvGrpSpPr/>
          <p:nvPr/>
        </p:nvGrpSpPr>
        <p:grpSpPr>
          <a:xfrm>
            <a:off x="0" y="98611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908A8A9-210C-FEDB-5440-618420F1A0C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8801D-D3C0-1DA3-A947-970C62FA096F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47A1DC-BE0D-7FC9-08A2-CF8D82FA7E41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Obstacle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7B46B5-8962-042C-2DCA-4B4FD621344D}"/>
              </a:ext>
            </a:extLst>
          </p:cNvPr>
          <p:cNvGrpSpPr/>
          <p:nvPr/>
        </p:nvGrpSpPr>
        <p:grpSpPr>
          <a:xfrm>
            <a:off x="2411506" y="98611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DF28DE8-9885-2970-C847-4325BC6FB20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20193-168C-28F6-C7AB-2359BEC397C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FD3BF0-3FE8-FBD1-E298-06250D3D192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Downfall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9D56AA-8DE0-47F2-6815-B465EA30878A}"/>
              </a:ext>
            </a:extLst>
          </p:cNvPr>
          <p:cNvGrpSpPr/>
          <p:nvPr/>
        </p:nvGrpSpPr>
        <p:grpSpPr>
          <a:xfrm>
            <a:off x="4876800" y="98611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BF7204-1498-8EC8-1513-D43733A2959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8C6D10-37FF-6628-C56C-242C309898A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02B52A-A9E6-2D83-5CFA-3FC6FF4E6CF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Labyrinth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93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3064</Words>
  <Application>Microsoft Office PowerPoint</Application>
  <PresentationFormat>와이드스크린</PresentationFormat>
  <Paragraphs>397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나눔고딕 ExtraBold</vt:lpstr>
      <vt:lpstr>나눔스퀘어 ExtraBold</vt:lpstr>
      <vt:lpstr>맑은 고딕</vt:lpstr>
      <vt:lpstr>한컴 말랑말랑 Bold</vt:lpstr>
      <vt:lpstr>한컴 말랑말랑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Seonho Gwak</dc:creator>
  <cp:lastModifiedBy>Seonho Gwak</cp:lastModifiedBy>
  <cp:revision>21</cp:revision>
  <dcterms:created xsi:type="dcterms:W3CDTF">2024-08-07T11:21:49Z</dcterms:created>
  <dcterms:modified xsi:type="dcterms:W3CDTF">2024-08-17T07:39:14Z</dcterms:modified>
</cp:coreProperties>
</file>